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0" r:id="rId1"/>
    <p:sldMasterId id="2147483694" r:id="rId2"/>
  </p:sldMasterIdLst>
  <p:notesMasterIdLst>
    <p:notesMasterId r:id="rId37"/>
  </p:notesMasterIdLst>
  <p:sldIdLst>
    <p:sldId id="280" r:id="rId3"/>
    <p:sldId id="289" r:id="rId4"/>
    <p:sldId id="295" r:id="rId5"/>
    <p:sldId id="306" r:id="rId6"/>
    <p:sldId id="294" r:id="rId7"/>
    <p:sldId id="307" r:id="rId8"/>
    <p:sldId id="288" r:id="rId9"/>
    <p:sldId id="314" r:id="rId10"/>
    <p:sldId id="290" r:id="rId11"/>
    <p:sldId id="309" r:id="rId12"/>
    <p:sldId id="286" r:id="rId13"/>
    <p:sldId id="310" r:id="rId14"/>
    <p:sldId id="293" r:id="rId15"/>
    <p:sldId id="299" r:id="rId16"/>
    <p:sldId id="315" r:id="rId17"/>
    <p:sldId id="298" r:id="rId18"/>
    <p:sldId id="316" r:id="rId19"/>
    <p:sldId id="297" r:id="rId20"/>
    <p:sldId id="313" r:id="rId21"/>
    <p:sldId id="296" r:id="rId22"/>
    <p:sldId id="312" r:id="rId23"/>
    <p:sldId id="291" r:id="rId24"/>
    <p:sldId id="311" r:id="rId25"/>
    <p:sldId id="300" r:id="rId26"/>
    <p:sldId id="305" r:id="rId27"/>
    <p:sldId id="317" r:id="rId28"/>
    <p:sldId id="304" r:id="rId29"/>
    <p:sldId id="318" r:id="rId30"/>
    <p:sldId id="303" r:id="rId31"/>
    <p:sldId id="319" r:id="rId32"/>
    <p:sldId id="302" r:id="rId33"/>
    <p:sldId id="320" r:id="rId34"/>
    <p:sldId id="301" r:id="rId35"/>
    <p:sldId id="321" r:id="rId36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1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CB81BC-2731-4F47-BCC9-E5A1FCCC9015}" type="datetimeFigureOut">
              <a:rPr lang="pl-PL" smtClean="0"/>
              <a:t>05.01.2024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9052C2-A569-40B2-931E-966C65781B1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66405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/>
              <a:t>Kliknij, aby edytować styl wzorca podtytułu</a:t>
            </a:r>
          </a:p>
        </p:txBody>
      </p:sp>
    </p:spTree>
    <p:extLst>
      <p:ext uri="{BB962C8B-B14F-4D97-AF65-F5344CB8AC3E}">
        <p14:creationId xmlns:p14="http://schemas.microsoft.com/office/powerpoint/2010/main" val="2102844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633602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839200" y="1600203"/>
            <a:ext cx="2743200" cy="4525963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09600" y="1600203"/>
            <a:ext cx="8026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23080548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ramka_slajd zielona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33" y="238126"/>
            <a:ext cx="11463867" cy="630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kreska_slajd 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684" y="5865813"/>
            <a:ext cx="10998200" cy="3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kreska pionowa_slajd 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167" y="5911850"/>
            <a:ext cx="35984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kreska_slajd 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67" y="1619251"/>
            <a:ext cx="10998200" cy="3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6"/>
          <p:cNvSpPr txBox="1">
            <a:spLocks noChangeArrowheads="1"/>
          </p:cNvSpPr>
          <p:nvPr userDrawn="1"/>
        </p:nvSpPr>
        <p:spPr bwMode="auto">
          <a:xfrm>
            <a:off x="643467" y="5989639"/>
            <a:ext cx="683684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tabLst>
                <a:tab pos="266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tabLst>
                <a:tab pos="266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tabLst>
                <a:tab pos="266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tabLst>
                <a:tab pos="266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fld id="{BD5739C3-0E67-469C-82A1-6080D2D9C32E}" type="slidenum">
              <a:rPr lang="pl-PL" altLang="pl-PL" sz="1200" b="1" smtClean="0">
                <a:solidFill>
                  <a:srgbClr val="72BF44"/>
                </a:solidFill>
              </a:rPr>
              <a:pPr algn="ctr" eaLnBrk="1" hangingPunct="1">
                <a:spcBef>
                  <a:spcPct val="50000"/>
                </a:spcBef>
                <a:defRPr/>
              </a:pPr>
              <a:t>‹#›</a:t>
            </a:fld>
            <a:endParaRPr lang="pl-PL" altLang="pl-PL" sz="1200" b="1">
              <a:solidFill>
                <a:srgbClr val="72BF44"/>
              </a:solidFill>
            </a:endParaRPr>
          </a:p>
        </p:txBody>
      </p:sp>
      <p:sp>
        <p:nvSpPr>
          <p:cNvPr id="10" name="Prostokąt 9"/>
          <p:cNvSpPr/>
          <p:nvPr userDrawn="1"/>
        </p:nvSpPr>
        <p:spPr>
          <a:xfrm>
            <a:off x="6959600" y="765175"/>
            <a:ext cx="3168651" cy="7191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sz="1800" dirty="0">
              <a:solidFill>
                <a:schemeClr val="tx1"/>
              </a:solidFill>
            </a:endParaRPr>
          </a:p>
        </p:txBody>
      </p:sp>
      <p:sp>
        <p:nvSpPr>
          <p:cNvPr id="18" name="Symbol zastępczy tekstu 17"/>
          <p:cNvSpPr>
            <a:spLocks noGrp="1"/>
          </p:cNvSpPr>
          <p:nvPr>
            <p:ph type="body" sz="quarter" idx="10"/>
          </p:nvPr>
        </p:nvSpPr>
        <p:spPr>
          <a:xfrm>
            <a:off x="1295467" y="692153"/>
            <a:ext cx="9696384" cy="792163"/>
          </a:xfrm>
          <a:prstGeom prst="rect">
            <a:avLst/>
          </a:prstGeom>
        </p:spPr>
        <p:txBody>
          <a:bodyPr anchor="ctr" anchorCtr="0"/>
          <a:lstStyle>
            <a:lvl1pPr>
              <a:buNone/>
              <a:defRPr sz="2400" b="0">
                <a:solidFill>
                  <a:srgbClr val="92D05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9" name="Symbol zastępczy tekstu 17"/>
          <p:cNvSpPr>
            <a:spLocks noGrp="1"/>
          </p:cNvSpPr>
          <p:nvPr>
            <p:ph type="body" sz="quarter" idx="11"/>
          </p:nvPr>
        </p:nvSpPr>
        <p:spPr>
          <a:xfrm>
            <a:off x="1583499" y="5949282"/>
            <a:ext cx="9696384" cy="432123"/>
          </a:xfrm>
          <a:prstGeom prst="rect">
            <a:avLst/>
          </a:prstGeom>
        </p:spPr>
        <p:txBody>
          <a:bodyPr anchor="ctr" anchorCtr="0"/>
          <a:lstStyle>
            <a:lvl1pPr>
              <a:buNone/>
              <a:defRPr sz="1200" b="1">
                <a:solidFill>
                  <a:srgbClr val="92D05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21" name="Symbol zastępczy tekstu 20"/>
          <p:cNvSpPr>
            <a:spLocks noGrp="1"/>
          </p:cNvSpPr>
          <p:nvPr>
            <p:ph type="body" sz="quarter" idx="12"/>
          </p:nvPr>
        </p:nvSpPr>
        <p:spPr>
          <a:xfrm>
            <a:off x="1295399" y="2060575"/>
            <a:ext cx="9696452" cy="3455988"/>
          </a:xfrm>
          <a:prstGeom prst="rect">
            <a:avLst/>
          </a:prstGeom>
        </p:spPr>
        <p:txBody>
          <a:bodyPr/>
          <a:lstStyle>
            <a:lvl1pPr>
              <a:buClr>
                <a:srgbClr val="72BF44"/>
              </a:buClr>
              <a:defRPr sz="1600">
                <a:latin typeface="Arial" pitchFamily="34" charset="0"/>
                <a:cs typeface="Arial" pitchFamily="34" charset="0"/>
              </a:defRPr>
            </a:lvl1pPr>
            <a:lvl2pPr>
              <a:buClr>
                <a:srgbClr val="72BF44"/>
              </a:buClr>
              <a:defRPr sz="1400">
                <a:latin typeface="Arial" pitchFamily="34" charset="0"/>
                <a:cs typeface="Arial" pitchFamily="34" charset="0"/>
              </a:defRPr>
            </a:lvl2pPr>
            <a:lvl3pPr>
              <a:buClr>
                <a:srgbClr val="72BF44"/>
              </a:buClr>
              <a:defRPr sz="1400">
                <a:latin typeface="Arial" pitchFamily="34" charset="0"/>
                <a:cs typeface="Arial" pitchFamily="34" charset="0"/>
              </a:defRPr>
            </a:lvl3pPr>
            <a:lvl4pPr>
              <a:buClr>
                <a:srgbClr val="72BF44"/>
              </a:buClr>
              <a:defRPr sz="1400">
                <a:latin typeface="Arial" pitchFamily="34" charset="0"/>
                <a:cs typeface="Arial" pitchFamily="34" charset="0"/>
              </a:defRPr>
            </a:lvl4pPr>
            <a:lvl5pPr>
              <a:buClr>
                <a:srgbClr val="72BF44"/>
              </a:buClr>
              <a:defRPr sz="14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2473103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593765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963084" y="2906716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629220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523286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3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715258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1874133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6452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766735" y="273053"/>
            <a:ext cx="6815668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701679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025861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A1CD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ymbol zastępczy tytułu 8"/>
          <p:cNvSpPr>
            <a:spLocks noGrp="1"/>
          </p:cNvSpPr>
          <p:nvPr>
            <p:ph type="title"/>
          </p:nvPr>
        </p:nvSpPr>
        <p:spPr bwMode="auto">
          <a:xfrm>
            <a:off x="1390651" y="2133600"/>
            <a:ext cx="94107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</a:t>
            </a:r>
          </a:p>
        </p:txBody>
      </p:sp>
      <p:pic>
        <p:nvPicPr>
          <p:cNvPr id="16387" name="Picture 5" descr="ramka_slajd z piktogramami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1" y="200026"/>
            <a:ext cx="11459633" cy="634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876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ymbol zastępczy tytułu 8"/>
          <p:cNvSpPr>
            <a:spLocks noGrp="1"/>
          </p:cNvSpPr>
          <p:nvPr>
            <p:ph type="title"/>
          </p:nvPr>
        </p:nvSpPr>
        <p:spPr bwMode="auto">
          <a:xfrm>
            <a:off x="1390651" y="2133600"/>
            <a:ext cx="94107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1992669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ytuł 4"/>
          <p:cNvSpPr>
            <a:spLocks noGrp="1"/>
          </p:cNvSpPr>
          <p:nvPr>
            <p:ph type="title" idx="4294967295"/>
          </p:nvPr>
        </p:nvSpPr>
        <p:spPr>
          <a:xfrm>
            <a:off x="2208810" y="2181101"/>
            <a:ext cx="7775575" cy="1143000"/>
          </a:xfrm>
        </p:spPr>
        <p:txBody>
          <a:bodyPr/>
          <a:lstStyle/>
          <a:p>
            <a:pPr algn="ctr" eaLnBrk="1" hangingPunct="1"/>
            <a:br>
              <a:rPr lang="pl-PL" altLang="pl-PL" dirty="0">
                <a:solidFill>
                  <a:srgbClr val="5D1A0F"/>
                </a:solidFill>
              </a:rPr>
            </a:br>
            <a:r>
              <a:rPr lang="pl-PL" dirty="0"/>
              <a:t>Wyniki </a:t>
            </a:r>
            <a:br>
              <a:rPr lang="pl-PL" dirty="0"/>
            </a:br>
            <a:r>
              <a:rPr lang="pl-PL" dirty="0"/>
              <a:t>II Wojewódzkiego Konkursu pn. „OSZCZĘDZAJMY WODĘ!”</a:t>
            </a:r>
            <a:br>
              <a:rPr lang="pl-PL" altLang="pl-PL" sz="2800" dirty="0">
                <a:solidFill>
                  <a:srgbClr val="5D1A0F"/>
                </a:solidFill>
              </a:rPr>
            </a:br>
            <a:endParaRPr lang="pl-PL" altLang="pl-PL" sz="2800" dirty="0"/>
          </a:p>
        </p:txBody>
      </p:sp>
    </p:spTree>
    <p:extLst>
      <p:ext uri="{BB962C8B-B14F-4D97-AF65-F5344CB8AC3E}">
        <p14:creationId xmlns:p14="http://schemas.microsoft.com/office/powerpoint/2010/main" val="14478945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107" y="889580"/>
            <a:ext cx="6771785" cy="507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6004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pl-PL" dirty="0"/>
              <a:t>I miejsce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282" y="1668463"/>
            <a:ext cx="6664686" cy="4712942"/>
          </a:xfrm>
          <a:prstGeom prst="rect">
            <a:avLst/>
          </a:prstGeom>
        </p:spPr>
      </p:pic>
      <p:sp>
        <p:nvSpPr>
          <p:cNvPr id="6" name="Symbol zastępczy tekstu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73503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107" y="889580"/>
            <a:ext cx="6771785" cy="507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1153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ytuł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 eaLnBrk="1" hangingPunct="1"/>
            <a:br>
              <a:rPr lang="pl-PL" altLang="pl-PL" dirty="0">
                <a:solidFill>
                  <a:srgbClr val="5D1A0F"/>
                </a:solidFill>
              </a:rPr>
            </a:br>
            <a:r>
              <a:rPr lang="pl-PL" altLang="pl-PL" dirty="0"/>
              <a:t>G</a:t>
            </a:r>
            <a:r>
              <a:rPr lang="pl-PL" dirty="0"/>
              <a:t>rupa II </a:t>
            </a:r>
            <a:br>
              <a:rPr lang="pl-PL" dirty="0"/>
            </a:br>
            <a:r>
              <a:rPr lang="pl-PL" dirty="0"/>
              <a:t>uczniowie klas IV-VI</a:t>
            </a:r>
            <a:br>
              <a:rPr lang="pl-PL" altLang="pl-PL" sz="2800" dirty="0">
                <a:solidFill>
                  <a:srgbClr val="5D1A0F"/>
                </a:solidFill>
              </a:rPr>
            </a:br>
            <a:endParaRPr lang="pl-PL" altLang="pl-PL" sz="2800" dirty="0"/>
          </a:p>
        </p:txBody>
      </p:sp>
      <p:sp>
        <p:nvSpPr>
          <p:cNvPr id="4" name="Podtytuł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852881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pl-PL" dirty="0"/>
              <a:t>Wyróżnienie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032" y="1673909"/>
            <a:ext cx="6411185" cy="4707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011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107" y="889580"/>
            <a:ext cx="6771785" cy="507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4181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pl-PL" dirty="0"/>
              <a:t>Wyróżnienie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686" y="1666901"/>
            <a:ext cx="3535878" cy="4714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50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107" y="889580"/>
            <a:ext cx="6771785" cy="507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1080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pl-PL" dirty="0"/>
              <a:t>III miejsce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098" y="1674421"/>
            <a:ext cx="3285203" cy="470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566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107" y="889580"/>
            <a:ext cx="6771785" cy="507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6496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ytuł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 eaLnBrk="1" hangingPunct="1"/>
            <a:br>
              <a:rPr lang="pl-PL" altLang="pl-PL" dirty="0">
                <a:solidFill>
                  <a:srgbClr val="5D1A0F"/>
                </a:solidFill>
              </a:rPr>
            </a:br>
            <a:r>
              <a:rPr lang="pl-PL" altLang="pl-PL" dirty="0"/>
              <a:t>G</a:t>
            </a:r>
            <a:r>
              <a:rPr lang="pl-PL" dirty="0"/>
              <a:t>rupa </a:t>
            </a:r>
            <a:r>
              <a:rPr lang="pl-PL"/>
              <a:t>I </a:t>
            </a:r>
            <a:br>
              <a:rPr lang="pl-PL"/>
            </a:br>
            <a:r>
              <a:rPr lang="pl-PL"/>
              <a:t>uczniowie </a:t>
            </a:r>
            <a:r>
              <a:rPr lang="pl-PL" dirty="0"/>
              <a:t>klas I-III</a:t>
            </a:r>
            <a:br>
              <a:rPr lang="pl-PL" altLang="pl-PL" sz="2800" dirty="0">
                <a:solidFill>
                  <a:srgbClr val="5D1A0F"/>
                </a:solidFill>
              </a:rPr>
            </a:br>
            <a:endParaRPr lang="pl-PL" altLang="pl-PL" sz="2800" dirty="0"/>
          </a:p>
        </p:txBody>
      </p:sp>
      <p:sp>
        <p:nvSpPr>
          <p:cNvPr id="4" name="Podtytuł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677024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pl-PL" dirty="0"/>
              <a:t>II miejsce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202" y="1681299"/>
            <a:ext cx="3234845" cy="470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61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107" y="889580"/>
            <a:ext cx="6771785" cy="507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0129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pl-PL" dirty="0"/>
              <a:t>I miejsce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837" y="1677706"/>
            <a:ext cx="6542464" cy="470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901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107" y="1169125"/>
            <a:ext cx="6771785" cy="4519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9131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ytuł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 eaLnBrk="1" hangingPunct="1"/>
            <a:br>
              <a:rPr lang="pl-PL" altLang="pl-PL" dirty="0">
                <a:solidFill>
                  <a:srgbClr val="5D1A0F"/>
                </a:solidFill>
              </a:rPr>
            </a:br>
            <a:r>
              <a:rPr lang="pl-PL" dirty="0"/>
              <a:t>Grupa III</a:t>
            </a:r>
            <a:br>
              <a:rPr lang="pl-PL" dirty="0"/>
            </a:br>
            <a:r>
              <a:rPr lang="pl-PL" dirty="0"/>
              <a:t>uczniowie klas VII-VIII</a:t>
            </a:r>
            <a:br>
              <a:rPr lang="pl-PL" altLang="pl-PL" sz="2800" dirty="0">
                <a:solidFill>
                  <a:srgbClr val="5D1A0F"/>
                </a:solidFill>
              </a:rPr>
            </a:br>
            <a:endParaRPr lang="pl-PL" altLang="pl-PL" sz="2800" dirty="0"/>
          </a:p>
        </p:txBody>
      </p:sp>
      <p:sp>
        <p:nvSpPr>
          <p:cNvPr id="4" name="Podtytuł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792196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pl-PL" dirty="0"/>
              <a:t>Wyróżnienie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970" y="1695636"/>
            <a:ext cx="6733310" cy="4685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704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107" y="889580"/>
            <a:ext cx="6771785" cy="507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8548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>
          <a:xfrm>
            <a:off x="1155469" y="692153"/>
            <a:ext cx="9836382" cy="792163"/>
          </a:xfrm>
        </p:spPr>
        <p:txBody>
          <a:bodyPr/>
          <a:lstStyle/>
          <a:p>
            <a:pPr algn="ctr"/>
            <a:r>
              <a:rPr lang="pl-PL" dirty="0"/>
              <a:t>Wyróżnienie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757" y="1686296"/>
            <a:ext cx="3279359" cy="4695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070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107" y="889580"/>
            <a:ext cx="6771785" cy="507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5843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pl-PL" dirty="0"/>
              <a:t>III miejsce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534" y="1662545"/>
            <a:ext cx="3333609" cy="471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461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pl-PL" dirty="0"/>
              <a:t>Wyróżnienie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242" y="1663152"/>
            <a:ext cx="6836765" cy="4718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136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256" y="692153"/>
            <a:ext cx="4120737" cy="5494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5672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pl-PL" dirty="0"/>
              <a:t>II miejsce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530" y="1692136"/>
            <a:ext cx="6584602" cy="468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049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401" y="692153"/>
            <a:ext cx="4213950" cy="5481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2507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pl-PL" dirty="0"/>
              <a:t>I miejsce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344" y="1666723"/>
            <a:ext cx="3400694" cy="4714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932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083" y="692153"/>
            <a:ext cx="4135216" cy="5518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1596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107" y="889580"/>
            <a:ext cx="6771785" cy="507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7589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pl-PL" dirty="0"/>
              <a:t>Wyróżnienie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436" y="1721922"/>
            <a:ext cx="3262778" cy="465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034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107" y="889580"/>
            <a:ext cx="6771785" cy="507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79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pl-PL" dirty="0"/>
              <a:t>III miejsce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074" y="1691508"/>
            <a:ext cx="3341529" cy="468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446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705" y="906562"/>
            <a:ext cx="6024590" cy="504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5370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pl-PL" dirty="0"/>
              <a:t>II miejsce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algn="ctr"/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280" y="1698171"/>
            <a:ext cx="3266689" cy="4683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299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theme/theme1.xml><?xml version="1.0" encoding="utf-8"?>
<a:theme xmlns:a="http://schemas.openxmlformats.org/drawingml/2006/main" name="18_czerwony">
  <a:themeElements>
    <a:clrScheme name="18_czerwony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8_czerwony">
      <a:majorFont>
        <a:latin typeface="Arial"/>
        <a:ea typeface=""/>
        <a:cs typeface="Arial"/>
      </a:majorFont>
      <a:minorFont>
        <a:latin typeface="Calibri"/>
        <a:ea typeface=""/>
        <a:cs typeface="Arial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8_czerwony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7_zielony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7_zielony">
      <a:majorFont>
        <a:latin typeface="Arial"/>
        <a:ea typeface=""/>
        <a:cs typeface="Arial"/>
      </a:majorFont>
      <a:minorFont>
        <a:latin typeface="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620</TotalTime>
  <Words>61</Words>
  <Application>Microsoft Office PowerPoint</Application>
  <PresentationFormat>Panoramiczny</PresentationFormat>
  <Paragraphs>19</Paragraphs>
  <Slides>34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34</vt:i4>
      </vt:variant>
    </vt:vector>
  </HeadingPairs>
  <TitlesOfParts>
    <vt:vector size="38" baseType="lpstr">
      <vt:lpstr>Arial</vt:lpstr>
      <vt:lpstr>Calibri</vt:lpstr>
      <vt:lpstr>18_czerwony</vt:lpstr>
      <vt:lpstr>7_zielony</vt:lpstr>
      <vt:lpstr> Wyniki  II Wojewódzkiego Konkursu pn. „OSZCZĘDZAJMY WODĘ!” </vt:lpstr>
      <vt:lpstr> Grupa I  uczniowie klas I-III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 Grupa II  uczniowie klas IV-VI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 Grupa III uczniowie klas VII-VIII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Wyniki II Wojewódzkiego Konkursu OSZCZĘDZAJMY WOSĘ</dc:title>
  <dc:creator>Agnieszka Topolska</dc:creator>
  <cp:lastModifiedBy>Agnieszka Topolska</cp:lastModifiedBy>
  <cp:revision>38</cp:revision>
  <dcterms:created xsi:type="dcterms:W3CDTF">2020-11-27T12:31:46Z</dcterms:created>
  <dcterms:modified xsi:type="dcterms:W3CDTF">2024-01-05T07:23:46Z</dcterms:modified>
</cp:coreProperties>
</file>