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Masters/slideMaster13.xml" ContentType="application/vnd.openxmlformats-officedocument.presentationml.slideMaster+xml"/>
  <Override PartName="/ppt/slideMasters/slideMaster14.xml" ContentType="application/vnd.openxmlformats-officedocument.presentationml.slideMaster+xml"/>
  <Override PartName="/ppt/slideMasters/slideMaster15.xml" ContentType="application/vnd.openxmlformats-officedocument.presentationml.slideMaster+xml"/>
  <Override PartName="/ppt/slideMasters/slideMaster16.xml" ContentType="application/vnd.openxmlformats-officedocument.presentationml.slideMaster+xml"/>
  <Override PartName="/ppt/slideMasters/slideMaster17.xml" ContentType="application/vnd.openxmlformats-officedocument.presentationml.slideMaster+xml"/>
  <Override PartName="/ppt/slideMasters/slideMaster18.xml" ContentType="application/vnd.openxmlformats-officedocument.presentationml.slideMaster+xml"/>
  <Override PartName="/ppt/slideMasters/slideMaster19.xml" ContentType="application/vnd.openxmlformats-officedocument.presentationml.slideMaster+xml"/>
  <Override PartName="/ppt/slideMasters/slideMaster20.xml" ContentType="application/vnd.openxmlformats-officedocument.presentationml.slideMaster+xml"/>
  <Override PartName="/ppt/slideMasters/slideMaster21.xml" ContentType="application/vnd.openxmlformats-officedocument.presentationml.slideMaster+xml"/>
  <Override PartName="/ppt/slideMasters/slideMaster22.xml" ContentType="application/vnd.openxmlformats-officedocument.presentationml.slideMaster+xml"/>
  <Override PartName="/ppt/slideMasters/slideMaster23.xml" ContentType="application/vnd.openxmlformats-officedocument.presentationml.slideMaster+xml"/>
  <Override PartName="/ppt/slideMasters/slideMaster24.xml" ContentType="application/vnd.openxmlformats-officedocument.presentationml.slideMaster+xml"/>
  <Override PartName="/ppt/slideMasters/slideMaster25.xml" ContentType="application/vnd.openxmlformats-officedocument.presentationml.slideMaster+xml"/>
  <Override PartName="/ppt/slideMasters/slideMaster26.xml" ContentType="application/vnd.openxmlformats-officedocument.presentationml.slideMaster+xml"/>
  <Override PartName="/ppt/slideMasters/slideMaster27.xml" ContentType="application/vnd.openxmlformats-officedocument.presentationml.slideMaster+xml"/>
  <Override PartName="/ppt/slideMasters/slideMaster28.xml" ContentType="application/vnd.openxmlformats-officedocument.presentationml.slideMaster+xml"/>
  <Override PartName="/ppt/slideMasters/slideMaster29.xml" ContentType="application/vnd.openxmlformats-officedocument.presentationml.slideMaster+xml"/>
  <Override PartName="/ppt/slideMasters/slideMaster30.xml" ContentType="application/vnd.openxmlformats-officedocument.presentationml.slideMaster+xml"/>
  <Override PartName="/ppt/slideMasters/slideMaster31.xml" ContentType="application/vnd.openxmlformats-officedocument.presentationml.slideMaster+xml"/>
  <Override PartName="/ppt/slideMasters/slideMaster32.xml" ContentType="application/vnd.openxmlformats-officedocument.presentationml.slideMaster+xml"/>
  <Override PartName="/ppt/slideMasters/slideMaster33.xml" ContentType="application/vnd.openxmlformats-officedocument.presentationml.slideMaster+xml"/>
  <Override PartName="/ppt/slideMasters/slideMaster34.xml" ContentType="application/vnd.openxmlformats-officedocument.presentationml.slideMaster+xml"/>
  <Override PartName="/ppt/slideMasters/slideMaster35.xml" ContentType="application/vnd.openxmlformats-officedocument.presentationml.slideMaster+xml"/>
  <Override PartName="/ppt/slideMasters/slideMaster36.xml" ContentType="application/vnd.openxmlformats-officedocument.presentationml.slideMaster+xml"/>
  <Override PartName="/ppt/slideMasters/slideMaster37.xml" ContentType="application/vnd.openxmlformats-officedocument.presentationml.slideMaster+xml"/>
  <Override PartName="/ppt/slideMasters/slideMaster38.xml" ContentType="application/vnd.openxmlformats-officedocument.presentationml.slideMaster+xml"/>
  <Override PartName="/ppt/slideMasters/slideMaster39.xml" ContentType="application/vnd.openxmlformats-officedocument.presentationml.slideMaster+xml"/>
  <Override PartName="/ppt/slideMasters/slideMaster40.xml" ContentType="application/vnd.openxmlformats-officedocument.presentationml.slideMaster+xml"/>
  <Override PartName="/ppt/slideMasters/slideMaster41.xml" ContentType="application/vnd.openxmlformats-officedocument.presentationml.slideMaster+xml"/>
  <Override PartName="/ppt/slideMasters/slideMaster42.xml" ContentType="application/vnd.openxmlformats-officedocument.presentationml.slideMaster+xml"/>
  <Override PartName="/ppt/slideMasters/slideMaster43.xml" ContentType="application/vnd.openxmlformats-officedocument.presentationml.slideMaster+xml"/>
  <Override PartName="/ppt/slideMasters/slideMaster4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4.xml" ContentType="application/vnd.openxmlformats-officedocument.theme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5.xml" ContentType="application/vnd.openxmlformats-officedocument.theme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theme/theme6.xml" ContentType="application/vnd.openxmlformats-officedocument.theme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theme/theme7.xml" ContentType="application/vnd.openxmlformats-officedocument.theme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theme/theme8.xml" ContentType="application/vnd.openxmlformats-officedocument.theme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theme/theme9.xml" ContentType="application/vnd.openxmlformats-officedocument.theme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theme/theme10.xml" ContentType="application/vnd.openxmlformats-officedocument.theme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theme/theme11.xml" ContentType="application/vnd.openxmlformats-officedocument.theme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theme/theme12.xml" ContentType="application/vnd.openxmlformats-officedocument.theme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theme/theme13.xml" ContentType="application/vnd.openxmlformats-officedocument.theme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theme/theme14.xml" ContentType="application/vnd.openxmlformats-officedocument.theme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38.xml" ContentType="application/vnd.openxmlformats-officedocument.presentationml.slideLayout+xml"/>
  <Override PartName="/ppt/theme/theme15.xml" ContentType="application/vnd.openxmlformats-officedocument.theme+xml"/>
  <Override PartName="/ppt/slideLayouts/slideLayout139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43.xml" ContentType="application/vnd.openxmlformats-officedocument.presentationml.slideLayout+xml"/>
  <Override PartName="/ppt/slideLayouts/slideLayout144.xml" ContentType="application/vnd.openxmlformats-officedocument.presentationml.slideLayout+xml"/>
  <Override PartName="/ppt/slideLayouts/slideLayout145.xml" ContentType="application/vnd.openxmlformats-officedocument.presentationml.slideLayout+xml"/>
  <Override PartName="/ppt/slideLayouts/slideLayout146.xml" ContentType="application/vnd.openxmlformats-officedocument.presentationml.slideLayout+xml"/>
  <Override PartName="/ppt/slideLayouts/slideLayout147.xml" ContentType="application/vnd.openxmlformats-officedocument.presentationml.slideLayout+xml"/>
  <Override PartName="/ppt/slideLayouts/slideLayout148.xml" ContentType="application/vnd.openxmlformats-officedocument.presentationml.slideLayout+xml"/>
  <Override PartName="/ppt/slideLayouts/slideLayout149.xml" ContentType="application/vnd.openxmlformats-officedocument.presentationml.slideLayout+xml"/>
  <Override PartName="/ppt/theme/theme16.xml" ContentType="application/vnd.openxmlformats-officedocument.theme+xml"/>
  <Override PartName="/ppt/slideLayouts/slideLayout150.xml" ContentType="application/vnd.openxmlformats-officedocument.presentationml.slideLayout+xml"/>
  <Override PartName="/ppt/slideLayouts/slideLayout151.xml" ContentType="application/vnd.openxmlformats-officedocument.presentationml.slideLayout+xml"/>
  <Override PartName="/ppt/slideLayouts/slideLayout152.xml" ContentType="application/vnd.openxmlformats-officedocument.presentationml.slideLayout+xml"/>
  <Override PartName="/ppt/slideLayouts/slideLayout153.xml" ContentType="application/vnd.openxmlformats-officedocument.presentationml.slideLayout+xml"/>
  <Override PartName="/ppt/slideLayouts/slideLayout154.xml" ContentType="application/vnd.openxmlformats-officedocument.presentationml.slideLayout+xml"/>
  <Override PartName="/ppt/slideLayouts/slideLayout155.xml" ContentType="application/vnd.openxmlformats-officedocument.presentationml.slideLayout+xml"/>
  <Override PartName="/ppt/slideLayouts/slideLayout156.xml" ContentType="application/vnd.openxmlformats-officedocument.presentationml.slideLayout+xml"/>
  <Override PartName="/ppt/slideLayouts/slideLayout157.xml" ContentType="application/vnd.openxmlformats-officedocument.presentationml.slideLayout+xml"/>
  <Override PartName="/ppt/slideLayouts/slideLayout158.xml" ContentType="application/vnd.openxmlformats-officedocument.presentationml.slideLayout+xml"/>
  <Override PartName="/ppt/slideLayouts/slideLayout159.xml" ContentType="application/vnd.openxmlformats-officedocument.presentationml.slideLayout+xml"/>
  <Override PartName="/ppt/slideLayouts/slideLayout160.xml" ContentType="application/vnd.openxmlformats-officedocument.presentationml.slideLayout+xml"/>
  <Override PartName="/ppt/theme/theme17.xml" ContentType="application/vnd.openxmlformats-officedocument.theme+xml"/>
  <Override PartName="/ppt/slideLayouts/slideLayout161.xml" ContentType="application/vnd.openxmlformats-officedocument.presentationml.slideLayout+xml"/>
  <Override PartName="/ppt/slideLayouts/slideLayout162.xml" ContentType="application/vnd.openxmlformats-officedocument.presentationml.slideLayout+xml"/>
  <Override PartName="/ppt/theme/theme18.xml" ContentType="application/vnd.openxmlformats-officedocument.theme+xml"/>
  <Override PartName="/ppt/slideLayouts/slideLayout163.xml" ContentType="application/vnd.openxmlformats-officedocument.presentationml.slideLayout+xml"/>
  <Override PartName="/ppt/theme/theme19.xml" ContentType="application/vnd.openxmlformats-officedocument.theme+xml"/>
  <Override PartName="/ppt/slideLayouts/slideLayout164.xml" ContentType="application/vnd.openxmlformats-officedocument.presentationml.slideLayout+xml"/>
  <Override PartName="/ppt/slideLayouts/slideLayout165.xml" ContentType="application/vnd.openxmlformats-officedocument.presentationml.slideLayout+xml"/>
  <Override PartName="/ppt/theme/theme20.xml" ContentType="application/vnd.openxmlformats-officedocument.theme+xml"/>
  <Override PartName="/ppt/slideLayouts/slideLayout166.xml" ContentType="application/vnd.openxmlformats-officedocument.presentationml.slideLayout+xml"/>
  <Override PartName="/ppt/theme/theme21.xml" ContentType="application/vnd.openxmlformats-officedocument.theme+xml"/>
  <Override PartName="/ppt/slideLayouts/slideLayout167.xml" ContentType="application/vnd.openxmlformats-officedocument.presentationml.slideLayout+xml"/>
  <Override PartName="/ppt/slideLayouts/slideLayout168.xml" ContentType="application/vnd.openxmlformats-officedocument.presentationml.slideLayout+xml"/>
  <Override PartName="/ppt/theme/theme22.xml" ContentType="application/vnd.openxmlformats-officedocument.theme+xml"/>
  <Override PartName="/ppt/slideLayouts/slideLayout169.xml" ContentType="application/vnd.openxmlformats-officedocument.presentationml.slideLayout+xml"/>
  <Override PartName="/ppt/theme/theme23.xml" ContentType="application/vnd.openxmlformats-officedocument.theme+xml"/>
  <Override PartName="/ppt/slideLayouts/slideLayout170.xml" ContentType="application/vnd.openxmlformats-officedocument.presentationml.slideLayout+xml"/>
  <Override PartName="/ppt/slideLayouts/slideLayout171.xml" ContentType="application/vnd.openxmlformats-officedocument.presentationml.slideLayout+xml"/>
  <Override PartName="/ppt/theme/theme24.xml" ContentType="application/vnd.openxmlformats-officedocument.theme+xml"/>
  <Override PartName="/ppt/slideLayouts/slideLayout172.xml" ContentType="application/vnd.openxmlformats-officedocument.presentationml.slideLayout+xml"/>
  <Override PartName="/ppt/theme/theme25.xml" ContentType="application/vnd.openxmlformats-officedocument.theme+xml"/>
  <Override PartName="/ppt/slideLayouts/slideLayout173.xml" ContentType="application/vnd.openxmlformats-officedocument.presentationml.slideLayout+xml"/>
  <Override PartName="/ppt/slideLayouts/slideLayout174.xml" ContentType="application/vnd.openxmlformats-officedocument.presentationml.slideLayout+xml"/>
  <Override PartName="/ppt/theme/theme26.xml" ContentType="application/vnd.openxmlformats-officedocument.theme+xml"/>
  <Override PartName="/ppt/slideLayouts/slideLayout175.xml" ContentType="application/vnd.openxmlformats-officedocument.presentationml.slideLayout+xml"/>
  <Override PartName="/ppt/theme/theme27.xml" ContentType="application/vnd.openxmlformats-officedocument.theme+xml"/>
  <Override PartName="/ppt/slideLayouts/slideLayout176.xml" ContentType="application/vnd.openxmlformats-officedocument.presentationml.slideLayout+xml"/>
  <Override PartName="/ppt/theme/theme28.xml" ContentType="application/vnd.openxmlformats-officedocument.theme+xml"/>
  <Override PartName="/ppt/slideLayouts/slideLayout177.xml" ContentType="application/vnd.openxmlformats-officedocument.presentationml.slideLayout+xml"/>
  <Override PartName="/ppt/theme/theme29.xml" ContentType="application/vnd.openxmlformats-officedocument.theme+xml"/>
  <Override PartName="/ppt/slideLayouts/slideLayout178.xml" ContentType="application/vnd.openxmlformats-officedocument.presentationml.slideLayout+xml"/>
  <Override PartName="/ppt/slideLayouts/slideLayout179.xml" ContentType="application/vnd.openxmlformats-officedocument.presentationml.slideLayout+xml"/>
  <Override PartName="/ppt/slideLayouts/slideLayout180.xml" ContentType="application/vnd.openxmlformats-officedocument.presentationml.slideLayout+xml"/>
  <Override PartName="/ppt/slideLayouts/slideLayout181.xml" ContentType="application/vnd.openxmlformats-officedocument.presentationml.slideLayout+xml"/>
  <Override PartName="/ppt/slideLayouts/slideLayout182.xml" ContentType="application/vnd.openxmlformats-officedocument.presentationml.slideLayout+xml"/>
  <Override PartName="/ppt/slideLayouts/slideLayout183.xml" ContentType="application/vnd.openxmlformats-officedocument.presentationml.slideLayout+xml"/>
  <Override PartName="/ppt/slideLayouts/slideLayout184.xml" ContentType="application/vnd.openxmlformats-officedocument.presentationml.slideLayout+xml"/>
  <Override PartName="/ppt/slideLayouts/slideLayout185.xml" ContentType="application/vnd.openxmlformats-officedocument.presentationml.slideLayout+xml"/>
  <Override PartName="/ppt/slideLayouts/slideLayout186.xml" ContentType="application/vnd.openxmlformats-officedocument.presentationml.slideLayout+xml"/>
  <Override PartName="/ppt/slideLayouts/slideLayout187.xml" ContentType="application/vnd.openxmlformats-officedocument.presentationml.slideLayout+xml"/>
  <Override PartName="/ppt/slideLayouts/slideLayout188.xml" ContentType="application/vnd.openxmlformats-officedocument.presentationml.slideLayout+xml"/>
  <Override PartName="/ppt/theme/theme30.xml" ContentType="application/vnd.openxmlformats-officedocument.theme+xml"/>
  <Override PartName="/ppt/slideLayouts/slideLayout189.xml" ContentType="application/vnd.openxmlformats-officedocument.presentationml.slideLayout+xml"/>
  <Override PartName="/ppt/slideLayouts/slideLayout190.xml" ContentType="application/vnd.openxmlformats-officedocument.presentationml.slideLayout+xml"/>
  <Override PartName="/ppt/slideLayouts/slideLayout191.xml" ContentType="application/vnd.openxmlformats-officedocument.presentationml.slideLayout+xml"/>
  <Override PartName="/ppt/slideLayouts/slideLayout192.xml" ContentType="application/vnd.openxmlformats-officedocument.presentationml.slideLayout+xml"/>
  <Override PartName="/ppt/slideLayouts/slideLayout193.xml" ContentType="application/vnd.openxmlformats-officedocument.presentationml.slideLayout+xml"/>
  <Override PartName="/ppt/slideLayouts/slideLayout194.xml" ContentType="application/vnd.openxmlformats-officedocument.presentationml.slideLayout+xml"/>
  <Override PartName="/ppt/slideLayouts/slideLayout195.xml" ContentType="application/vnd.openxmlformats-officedocument.presentationml.slideLayout+xml"/>
  <Override PartName="/ppt/slideLayouts/slideLayout196.xml" ContentType="application/vnd.openxmlformats-officedocument.presentationml.slideLayout+xml"/>
  <Override PartName="/ppt/slideLayouts/slideLayout197.xml" ContentType="application/vnd.openxmlformats-officedocument.presentationml.slideLayout+xml"/>
  <Override PartName="/ppt/slideLayouts/slideLayout198.xml" ContentType="application/vnd.openxmlformats-officedocument.presentationml.slideLayout+xml"/>
  <Override PartName="/ppt/slideLayouts/slideLayout199.xml" ContentType="application/vnd.openxmlformats-officedocument.presentationml.slideLayout+xml"/>
  <Override PartName="/ppt/theme/theme31.xml" ContentType="application/vnd.openxmlformats-officedocument.theme+xml"/>
  <Override PartName="/ppt/slideLayouts/slideLayout200.xml" ContentType="application/vnd.openxmlformats-officedocument.presentationml.slideLayout+xml"/>
  <Override PartName="/ppt/slideLayouts/slideLayout201.xml" ContentType="application/vnd.openxmlformats-officedocument.presentationml.slideLayout+xml"/>
  <Override PartName="/ppt/slideLayouts/slideLayout202.xml" ContentType="application/vnd.openxmlformats-officedocument.presentationml.slideLayout+xml"/>
  <Override PartName="/ppt/slideLayouts/slideLayout203.xml" ContentType="application/vnd.openxmlformats-officedocument.presentationml.slideLayout+xml"/>
  <Override PartName="/ppt/slideLayouts/slideLayout204.xml" ContentType="application/vnd.openxmlformats-officedocument.presentationml.slideLayout+xml"/>
  <Override PartName="/ppt/slideLayouts/slideLayout205.xml" ContentType="application/vnd.openxmlformats-officedocument.presentationml.slideLayout+xml"/>
  <Override PartName="/ppt/slideLayouts/slideLayout206.xml" ContentType="application/vnd.openxmlformats-officedocument.presentationml.slideLayout+xml"/>
  <Override PartName="/ppt/slideLayouts/slideLayout207.xml" ContentType="application/vnd.openxmlformats-officedocument.presentationml.slideLayout+xml"/>
  <Override PartName="/ppt/slideLayouts/slideLayout208.xml" ContentType="application/vnd.openxmlformats-officedocument.presentationml.slideLayout+xml"/>
  <Override PartName="/ppt/slideLayouts/slideLayout209.xml" ContentType="application/vnd.openxmlformats-officedocument.presentationml.slideLayout+xml"/>
  <Override PartName="/ppt/slideLayouts/slideLayout210.xml" ContentType="application/vnd.openxmlformats-officedocument.presentationml.slideLayout+xml"/>
  <Override PartName="/ppt/theme/theme32.xml" ContentType="application/vnd.openxmlformats-officedocument.theme+xml"/>
  <Override PartName="/ppt/slideLayouts/slideLayout211.xml" ContentType="application/vnd.openxmlformats-officedocument.presentationml.slideLayout+xml"/>
  <Override PartName="/ppt/slideLayouts/slideLayout212.xml" ContentType="application/vnd.openxmlformats-officedocument.presentationml.slideLayout+xml"/>
  <Override PartName="/ppt/slideLayouts/slideLayout213.xml" ContentType="application/vnd.openxmlformats-officedocument.presentationml.slideLayout+xml"/>
  <Override PartName="/ppt/slideLayouts/slideLayout214.xml" ContentType="application/vnd.openxmlformats-officedocument.presentationml.slideLayout+xml"/>
  <Override PartName="/ppt/slideLayouts/slideLayout215.xml" ContentType="application/vnd.openxmlformats-officedocument.presentationml.slideLayout+xml"/>
  <Override PartName="/ppt/slideLayouts/slideLayout216.xml" ContentType="application/vnd.openxmlformats-officedocument.presentationml.slideLayout+xml"/>
  <Override PartName="/ppt/slideLayouts/slideLayout217.xml" ContentType="application/vnd.openxmlformats-officedocument.presentationml.slideLayout+xml"/>
  <Override PartName="/ppt/slideLayouts/slideLayout218.xml" ContentType="application/vnd.openxmlformats-officedocument.presentationml.slideLayout+xml"/>
  <Override PartName="/ppt/slideLayouts/slideLayout219.xml" ContentType="application/vnd.openxmlformats-officedocument.presentationml.slideLayout+xml"/>
  <Override PartName="/ppt/slideLayouts/slideLayout220.xml" ContentType="application/vnd.openxmlformats-officedocument.presentationml.slideLayout+xml"/>
  <Override PartName="/ppt/slideLayouts/slideLayout221.xml" ContentType="application/vnd.openxmlformats-officedocument.presentationml.slideLayout+xml"/>
  <Override PartName="/ppt/theme/theme33.xml" ContentType="application/vnd.openxmlformats-officedocument.theme+xml"/>
  <Override PartName="/ppt/slideLayouts/slideLayout222.xml" ContentType="application/vnd.openxmlformats-officedocument.presentationml.slideLayout+xml"/>
  <Override PartName="/ppt/slideLayouts/slideLayout223.xml" ContentType="application/vnd.openxmlformats-officedocument.presentationml.slideLayout+xml"/>
  <Override PartName="/ppt/slideLayouts/slideLayout224.xml" ContentType="application/vnd.openxmlformats-officedocument.presentationml.slideLayout+xml"/>
  <Override PartName="/ppt/slideLayouts/slideLayout225.xml" ContentType="application/vnd.openxmlformats-officedocument.presentationml.slideLayout+xml"/>
  <Override PartName="/ppt/slideLayouts/slideLayout226.xml" ContentType="application/vnd.openxmlformats-officedocument.presentationml.slideLayout+xml"/>
  <Override PartName="/ppt/slideLayouts/slideLayout227.xml" ContentType="application/vnd.openxmlformats-officedocument.presentationml.slideLayout+xml"/>
  <Override PartName="/ppt/slideLayouts/slideLayout228.xml" ContentType="application/vnd.openxmlformats-officedocument.presentationml.slideLayout+xml"/>
  <Override PartName="/ppt/slideLayouts/slideLayout229.xml" ContentType="application/vnd.openxmlformats-officedocument.presentationml.slideLayout+xml"/>
  <Override PartName="/ppt/slideLayouts/slideLayout230.xml" ContentType="application/vnd.openxmlformats-officedocument.presentationml.slideLayout+xml"/>
  <Override PartName="/ppt/slideLayouts/slideLayout231.xml" ContentType="application/vnd.openxmlformats-officedocument.presentationml.slideLayout+xml"/>
  <Override PartName="/ppt/slideLayouts/slideLayout232.xml" ContentType="application/vnd.openxmlformats-officedocument.presentationml.slideLayout+xml"/>
  <Override PartName="/ppt/theme/theme34.xml" ContentType="application/vnd.openxmlformats-officedocument.theme+xml"/>
  <Override PartName="/ppt/slideLayouts/slideLayout233.xml" ContentType="application/vnd.openxmlformats-officedocument.presentationml.slideLayout+xml"/>
  <Override PartName="/ppt/slideLayouts/slideLayout234.xml" ContentType="application/vnd.openxmlformats-officedocument.presentationml.slideLayout+xml"/>
  <Override PartName="/ppt/slideLayouts/slideLayout235.xml" ContentType="application/vnd.openxmlformats-officedocument.presentationml.slideLayout+xml"/>
  <Override PartName="/ppt/slideLayouts/slideLayout236.xml" ContentType="application/vnd.openxmlformats-officedocument.presentationml.slideLayout+xml"/>
  <Override PartName="/ppt/slideLayouts/slideLayout237.xml" ContentType="application/vnd.openxmlformats-officedocument.presentationml.slideLayout+xml"/>
  <Override PartName="/ppt/slideLayouts/slideLayout238.xml" ContentType="application/vnd.openxmlformats-officedocument.presentationml.slideLayout+xml"/>
  <Override PartName="/ppt/slideLayouts/slideLayout239.xml" ContentType="application/vnd.openxmlformats-officedocument.presentationml.slideLayout+xml"/>
  <Override PartName="/ppt/slideLayouts/slideLayout240.xml" ContentType="application/vnd.openxmlformats-officedocument.presentationml.slideLayout+xml"/>
  <Override PartName="/ppt/slideLayouts/slideLayout241.xml" ContentType="application/vnd.openxmlformats-officedocument.presentationml.slideLayout+xml"/>
  <Override PartName="/ppt/slideLayouts/slideLayout242.xml" ContentType="application/vnd.openxmlformats-officedocument.presentationml.slideLayout+xml"/>
  <Override PartName="/ppt/slideLayouts/slideLayout243.xml" ContentType="application/vnd.openxmlformats-officedocument.presentationml.slideLayout+xml"/>
  <Override PartName="/ppt/theme/theme35.xml" ContentType="application/vnd.openxmlformats-officedocument.theme+xml"/>
  <Override PartName="/ppt/slideLayouts/slideLayout244.xml" ContentType="application/vnd.openxmlformats-officedocument.presentationml.slideLayout+xml"/>
  <Override PartName="/ppt/slideLayouts/slideLayout245.xml" ContentType="application/vnd.openxmlformats-officedocument.presentationml.slideLayout+xml"/>
  <Override PartName="/ppt/slideLayouts/slideLayout246.xml" ContentType="application/vnd.openxmlformats-officedocument.presentationml.slideLayout+xml"/>
  <Override PartName="/ppt/slideLayouts/slideLayout247.xml" ContentType="application/vnd.openxmlformats-officedocument.presentationml.slideLayout+xml"/>
  <Override PartName="/ppt/slideLayouts/slideLayout248.xml" ContentType="application/vnd.openxmlformats-officedocument.presentationml.slideLayout+xml"/>
  <Override PartName="/ppt/slideLayouts/slideLayout249.xml" ContentType="application/vnd.openxmlformats-officedocument.presentationml.slideLayout+xml"/>
  <Override PartName="/ppt/slideLayouts/slideLayout250.xml" ContentType="application/vnd.openxmlformats-officedocument.presentationml.slideLayout+xml"/>
  <Override PartName="/ppt/slideLayouts/slideLayout251.xml" ContentType="application/vnd.openxmlformats-officedocument.presentationml.slideLayout+xml"/>
  <Override PartName="/ppt/slideLayouts/slideLayout252.xml" ContentType="application/vnd.openxmlformats-officedocument.presentationml.slideLayout+xml"/>
  <Override PartName="/ppt/slideLayouts/slideLayout253.xml" ContentType="application/vnd.openxmlformats-officedocument.presentationml.slideLayout+xml"/>
  <Override PartName="/ppt/slideLayouts/slideLayout254.xml" ContentType="application/vnd.openxmlformats-officedocument.presentationml.slideLayout+xml"/>
  <Override PartName="/ppt/theme/theme36.xml" ContentType="application/vnd.openxmlformats-officedocument.theme+xml"/>
  <Override PartName="/ppt/slideLayouts/slideLayout255.xml" ContentType="application/vnd.openxmlformats-officedocument.presentationml.slideLayout+xml"/>
  <Override PartName="/ppt/slideLayouts/slideLayout256.xml" ContentType="application/vnd.openxmlformats-officedocument.presentationml.slideLayout+xml"/>
  <Override PartName="/ppt/slideLayouts/slideLayout257.xml" ContentType="application/vnd.openxmlformats-officedocument.presentationml.slideLayout+xml"/>
  <Override PartName="/ppt/slideLayouts/slideLayout258.xml" ContentType="application/vnd.openxmlformats-officedocument.presentationml.slideLayout+xml"/>
  <Override PartName="/ppt/slideLayouts/slideLayout259.xml" ContentType="application/vnd.openxmlformats-officedocument.presentationml.slideLayout+xml"/>
  <Override PartName="/ppt/slideLayouts/slideLayout260.xml" ContentType="application/vnd.openxmlformats-officedocument.presentationml.slideLayout+xml"/>
  <Override PartName="/ppt/slideLayouts/slideLayout261.xml" ContentType="application/vnd.openxmlformats-officedocument.presentationml.slideLayout+xml"/>
  <Override PartName="/ppt/slideLayouts/slideLayout262.xml" ContentType="application/vnd.openxmlformats-officedocument.presentationml.slideLayout+xml"/>
  <Override PartName="/ppt/slideLayouts/slideLayout263.xml" ContentType="application/vnd.openxmlformats-officedocument.presentationml.slideLayout+xml"/>
  <Override PartName="/ppt/slideLayouts/slideLayout264.xml" ContentType="application/vnd.openxmlformats-officedocument.presentationml.slideLayout+xml"/>
  <Override PartName="/ppt/slideLayouts/slideLayout265.xml" ContentType="application/vnd.openxmlformats-officedocument.presentationml.slideLayout+xml"/>
  <Override PartName="/ppt/theme/theme37.xml" ContentType="application/vnd.openxmlformats-officedocument.theme+xml"/>
  <Override PartName="/ppt/slideLayouts/slideLayout266.xml" ContentType="application/vnd.openxmlformats-officedocument.presentationml.slideLayout+xml"/>
  <Override PartName="/ppt/slideLayouts/slideLayout267.xml" ContentType="application/vnd.openxmlformats-officedocument.presentationml.slideLayout+xml"/>
  <Override PartName="/ppt/slideLayouts/slideLayout268.xml" ContentType="application/vnd.openxmlformats-officedocument.presentationml.slideLayout+xml"/>
  <Override PartName="/ppt/slideLayouts/slideLayout269.xml" ContentType="application/vnd.openxmlformats-officedocument.presentationml.slideLayout+xml"/>
  <Override PartName="/ppt/slideLayouts/slideLayout270.xml" ContentType="application/vnd.openxmlformats-officedocument.presentationml.slideLayout+xml"/>
  <Override PartName="/ppt/slideLayouts/slideLayout271.xml" ContentType="application/vnd.openxmlformats-officedocument.presentationml.slideLayout+xml"/>
  <Override PartName="/ppt/slideLayouts/slideLayout272.xml" ContentType="application/vnd.openxmlformats-officedocument.presentationml.slideLayout+xml"/>
  <Override PartName="/ppt/slideLayouts/slideLayout273.xml" ContentType="application/vnd.openxmlformats-officedocument.presentationml.slideLayout+xml"/>
  <Override PartName="/ppt/slideLayouts/slideLayout274.xml" ContentType="application/vnd.openxmlformats-officedocument.presentationml.slideLayout+xml"/>
  <Override PartName="/ppt/slideLayouts/slideLayout275.xml" ContentType="application/vnd.openxmlformats-officedocument.presentationml.slideLayout+xml"/>
  <Override PartName="/ppt/slideLayouts/slideLayout276.xml" ContentType="application/vnd.openxmlformats-officedocument.presentationml.slideLayout+xml"/>
  <Override PartName="/ppt/theme/theme38.xml" ContentType="application/vnd.openxmlformats-officedocument.theme+xml"/>
  <Override PartName="/ppt/slideLayouts/slideLayout277.xml" ContentType="application/vnd.openxmlformats-officedocument.presentationml.slideLayout+xml"/>
  <Override PartName="/ppt/slideLayouts/slideLayout278.xml" ContentType="application/vnd.openxmlformats-officedocument.presentationml.slideLayout+xml"/>
  <Override PartName="/ppt/slideLayouts/slideLayout279.xml" ContentType="application/vnd.openxmlformats-officedocument.presentationml.slideLayout+xml"/>
  <Override PartName="/ppt/slideLayouts/slideLayout280.xml" ContentType="application/vnd.openxmlformats-officedocument.presentationml.slideLayout+xml"/>
  <Override PartName="/ppt/slideLayouts/slideLayout281.xml" ContentType="application/vnd.openxmlformats-officedocument.presentationml.slideLayout+xml"/>
  <Override PartName="/ppt/slideLayouts/slideLayout282.xml" ContentType="application/vnd.openxmlformats-officedocument.presentationml.slideLayout+xml"/>
  <Override PartName="/ppt/slideLayouts/slideLayout283.xml" ContentType="application/vnd.openxmlformats-officedocument.presentationml.slideLayout+xml"/>
  <Override PartName="/ppt/slideLayouts/slideLayout284.xml" ContentType="application/vnd.openxmlformats-officedocument.presentationml.slideLayout+xml"/>
  <Override PartName="/ppt/slideLayouts/slideLayout285.xml" ContentType="application/vnd.openxmlformats-officedocument.presentationml.slideLayout+xml"/>
  <Override PartName="/ppt/slideLayouts/slideLayout286.xml" ContentType="application/vnd.openxmlformats-officedocument.presentationml.slideLayout+xml"/>
  <Override PartName="/ppt/slideLayouts/slideLayout287.xml" ContentType="application/vnd.openxmlformats-officedocument.presentationml.slideLayout+xml"/>
  <Override PartName="/ppt/theme/theme39.xml" ContentType="application/vnd.openxmlformats-officedocument.theme+xml"/>
  <Override PartName="/ppt/slideLayouts/slideLayout288.xml" ContentType="application/vnd.openxmlformats-officedocument.presentationml.slideLayout+xml"/>
  <Override PartName="/ppt/slideLayouts/slideLayout289.xml" ContentType="application/vnd.openxmlformats-officedocument.presentationml.slideLayout+xml"/>
  <Override PartName="/ppt/slideLayouts/slideLayout290.xml" ContentType="application/vnd.openxmlformats-officedocument.presentationml.slideLayout+xml"/>
  <Override PartName="/ppt/slideLayouts/slideLayout291.xml" ContentType="application/vnd.openxmlformats-officedocument.presentationml.slideLayout+xml"/>
  <Override PartName="/ppt/slideLayouts/slideLayout292.xml" ContentType="application/vnd.openxmlformats-officedocument.presentationml.slideLayout+xml"/>
  <Override PartName="/ppt/slideLayouts/slideLayout293.xml" ContentType="application/vnd.openxmlformats-officedocument.presentationml.slideLayout+xml"/>
  <Override PartName="/ppt/slideLayouts/slideLayout294.xml" ContentType="application/vnd.openxmlformats-officedocument.presentationml.slideLayout+xml"/>
  <Override PartName="/ppt/slideLayouts/slideLayout295.xml" ContentType="application/vnd.openxmlformats-officedocument.presentationml.slideLayout+xml"/>
  <Override PartName="/ppt/slideLayouts/slideLayout296.xml" ContentType="application/vnd.openxmlformats-officedocument.presentationml.slideLayout+xml"/>
  <Override PartName="/ppt/slideLayouts/slideLayout297.xml" ContentType="application/vnd.openxmlformats-officedocument.presentationml.slideLayout+xml"/>
  <Override PartName="/ppt/slideLayouts/slideLayout298.xml" ContentType="application/vnd.openxmlformats-officedocument.presentationml.slideLayout+xml"/>
  <Override PartName="/ppt/theme/theme40.xml" ContentType="application/vnd.openxmlformats-officedocument.theme+xml"/>
  <Override PartName="/ppt/slideLayouts/slideLayout299.xml" ContentType="application/vnd.openxmlformats-officedocument.presentationml.slideLayout+xml"/>
  <Override PartName="/ppt/slideLayouts/slideLayout300.xml" ContentType="application/vnd.openxmlformats-officedocument.presentationml.slideLayout+xml"/>
  <Override PartName="/ppt/slideLayouts/slideLayout301.xml" ContentType="application/vnd.openxmlformats-officedocument.presentationml.slideLayout+xml"/>
  <Override PartName="/ppt/slideLayouts/slideLayout302.xml" ContentType="application/vnd.openxmlformats-officedocument.presentationml.slideLayout+xml"/>
  <Override PartName="/ppt/slideLayouts/slideLayout303.xml" ContentType="application/vnd.openxmlformats-officedocument.presentationml.slideLayout+xml"/>
  <Override PartName="/ppt/slideLayouts/slideLayout304.xml" ContentType="application/vnd.openxmlformats-officedocument.presentationml.slideLayout+xml"/>
  <Override PartName="/ppt/slideLayouts/slideLayout305.xml" ContentType="application/vnd.openxmlformats-officedocument.presentationml.slideLayout+xml"/>
  <Override PartName="/ppt/slideLayouts/slideLayout306.xml" ContentType="application/vnd.openxmlformats-officedocument.presentationml.slideLayout+xml"/>
  <Override PartName="/ppt/slideLayouts/slideLayout307.xml" ContentType="application/vnd.openxmlformats-officedocument.presentationml.slideLayout+xml"/>
  <Override PartName="/ppt/slideLayouts/slideLayout308.xml" ContentType="application/vnd.openxmlformats-officedocument.presentationml.slideLayout+xml"/>
  <Override PartName="/ppt/slideLayouts/slideLayout309.xml" ContentType="application/vnd.openxmlformats-officedocument.presentationml.slideLayout+xml"/>
  <Override PartName="/ppt/theme/theme41.xml" ContentType="application/vnd.openxmlformats-officedocument.theme+xml"/>
  <Override PartName="/ppt/slideLayouts/slideLayout310.xml" ContentType="application/vnd.openxmlformats-officedocument.presentationml.slideLayout+xml"/>
  <Override PartName="/ppt/slideLayouts/slideLayout311.xml" ContentType="application/vnd.openxmlformats-officedocument.presentationml.slideLayout+xml"/>
  <Override PartName="/ppt/slideLayouts/slideLayout312.xml" ContentType="application/vnd.openxmlformats-officedocument.presentationml.slideLayout+xml"/>
  <Override PartName="/ppt/slideLayouts/slideLayout313.xml" ContentType="application/vnd.openxmlformats-officedocument.presentationml.slideLayout+xml"/>
  <Override PartName="/ppt/slideLayouts/slideLayout314.xml" ContentType="application/vnd.openxmlformats-officedocument.presentationml.slideLayout+xml"/>
  <Override PartName="/ppt/slideLayouts/slideLayout315.xml" ContentType="application/vnd.openxmlformats-officedocument.presentationml.slideLayout+xml"/>
  <Override PartName="/ppt/slideLayouts/slideLayout316.xml" ContentType="application/vnd.openxmlformats-officedocument.presentationml.slideLayout+xml"/>
  <Override PartName="/ppt/slideLayouts/slideLayout317.xml" ContentType="application/vnd.openxmlformats-officedocument.presentationml.slideLayout+xml"/>
  <Override PartName="/ppt/slideLayouts/slideLayout318.xml" ContentType="application/vnd.openxmlformats-officedocument.presentationml.slideLayout+xml"/>
  <Override PartName="/ppt/slideLayouts/slideLayout319.xml" ContentType="application/vnd.openxmlformats-officedocument.presentationml.slideLayout+xml"/>
  <Override PartName="/ppt/slideLayouts/slideLayout320.xml" ContentType="application/vnd.openxmlformats-officedocument.presentationml.slideLayout+xml"/>
  <Override PartName="/ppt/theme/theme42.xml" ContentType="application/vnd.openxmlformats-officedocument.theme+xml"/>
  <Override PartName="/ppt/slideLayouts/slideLayout321.xml" ContentType="application/vnd.openxmlformats-officedocument.presentationml.slideLayout+xml"/>
  <Override PartName="/ppt/theme/theme43.xml" ContentType="application/vnd.openxmlformats-officedocument.theme+xml"/>
  <Override PartName="/ppt/slideLayouts/slideLayout322.xml" ContentType="application/vnd.openxmlformats-officedocument.presentationml.slideLayout+xml"/>
  <Override PartName="/ppt/theme/theme44.xml" ContentType="application/vnd.openxmlformats-officedocument.theme+xml"/>
  <Override PartName="/ppt/theme/theme45.xml" ContentType="application/vnd.openxmlformats-officedocument.theme+xml"/>
  <Override PartName="/ppt/theme/theme46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3" r:id="rId1"/>
    <p:sldMasterId id="2147483685" r:id="rId2"/>
    <p:sldMasterId id="2147483705" r:id="rId3"/>
    <p:sldMasterId id="2147483715" r:id="rId4"/>
    <p:sldMasterId id="2147483716" r:id="rId5"/>
    <p:sldMasterId id="2147483717" r:id="rId6"/>
    <p:sldMasterId id="2147483718" r:id="rId7"/>
    <p:sldMasterId id="2147483719" r:id="rId8"/>
    <p:sldMasterId id="2147483720" r:id="rId9"/>
    <p:sldMasterId id="2147483721" r:id="rId10"/>
    <p:sldMasterId id="2147483722" r:id="rId11"/>
    <p:sldMasterId id="2147483723" r:id="rId12"/>
    <p:sldMasterId id="2147483724" r:id="rId13"/>
    <p:sldMasterId id="2147483725" r:id="rId14"/>
    <p:sldMasterId id="2147483726" r:id="rId15"/>
    <p:sldMasterId id="2147483727" r:id="rId16"/>
    <p:sldMasterId id="2147483728" r:id="rId17"/>
    <p:sldMasterId id="2147483661" r:id="rId18"/>
    <p:sldMasterId id="2147483701" r:id="rId19"/>
    <p:sldMasterId id="2147483664" r:id="rId20"/>
    <p:sldMasterId id="2147483699" r:id="rId21"/>
    <p:sldMasterId id="2147483666" r:id="rId22"/>
    <p:sldMasterId id="2147483697" r:id="rId23"/>
    <p:sldMasterId id="2147483668" r:id="rId24"/>
    <p:sldMasterId id="2147483695" r:id="rId25"/>
    <p:sldMasterId id="2147483670" r:id="rId26"/>
    <p:sldMasterId id="2147483693" r:id="rId27"/>
    <p:sldMasterId id="2147483681" r:id="rId28"/>
    <p:sldMasterId id="2147483689" r:id="rId29"/>
    <p:sldMasterId id="2147483730" r:id="rId30"/>
    <p:sldMasterId id="2147483731" r:id="rId31"/>
    <p:sldMasterId id="2147483732" r:id="rId32"/>
    <p:sldMasterId id="2147483733" r:id="rId33"/>
    <p:sldMasterId id="2147483734" r:id="rId34"/>
    <p:sldMasterId id="2147483729" r:id="rId35"/>
    <p:sldMasterId id="2147483735" r:id="rId36"/>
    <p:sldMasterId id="2147483736" r:id="rId37"/>
    <p:sldMasterId id="2147483739" r:id="rId38"/>
    <p:sldMasterId id="2147483740" r:id="rId39"/>
    <p:sldMasterId id="2147483741" r:id="rId40"/>
    <p:sldMasterId id="2147483742" r:id="rId41"/>
    <p:sldMasterId id="2147483747" r:id="rId42"/>
    <p:sldMasterId id="2147484074" r:id="rId43"/>
    <p:sldMasterId id="2147484081" r:id="rId44"/>
  </p:sldMasterIdLst>
  <p:notesMasterIdLst>
    <p:notesMasterId r:id="rId60"/>
  </p:notesMasterIdLst>
  <p:handoutMasterIdLst>
    <p:handoutMasterId r:id="rId61"/>
  </p:handoutMasterIdLst>
  <p:sldIdLst>
    <p:sldId id="480" r:id="rId45"/>
    <p:sldId id="488" r:id="rId46"/>
    <p:sldId id="416" r:id="rId47"/>
    <p:sldId id="481" r:id="rId48"/>
    <p:sldId id="482" r:id="rId49"/>
    <p:sldId id="483" r:id="rId50"/>
    <p:sldId id="486" r:id="rId51"/>
    <p:sldId id="487" r:id="rId52"/>
    <p:sldId id="489" r:id="rId53"/>
    <p:sldId id="490" r:id="rId54"/>
    <p:sldId id="491" r:id="rId55"/>
    <p:sldId id="492" r:id="rId56"/>
    <p:sldId id="493" r:id="rId57"/>
    <p:sldId id="495" r:id="rId58"/>
    <p:sldId id="496" r:id="rId59"/>
  </p:sldIdLst>
  <p:sldSz cx="9144000" cy="6858000" type="screen4x3"/>
  <p:notesSz cx="6797675" cy="9926638"/>
  <p:defaultTextStyle>
    <a:defPPr>
      <a:defRPr lang="pl-PL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7">
          <p15:clr>
            <a:srgbClr val="A4A3A4"/>
          </p15:clr>
        </p15:guide>
        <p15:guide id="2" pos="214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agdalena Kochanowska" initials="MK" lastIdx="1" clrIdx="0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A1C5C"/>
    <a:srgbClr val="5564D3"/>
    <a:srgbClr val="11897D"/>
    <a:srgbClr val="2A3990"/>
    <a:srgbClr val="4D4D4D"/>
    <a:srgbClr val="0F0102"/>
    <a:srgbClr val="D98027"/>
    <a:srgbClr val="808080"/>
    <a:srgbClr val="E7401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 pośredni 2 — Ak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34555" autoAdjust="0"/>
    <p:restoredTop sz="94668" autoAdjust="0"/>
  </p:normalViewPr>
  <p:slideViewPr>
    <p:cSldViewPr>
      <p:cViewPr varScale="1">
        <p:scale>
          <a:sx n="81" d="100"/>
          <a:sy n="81" d="100"/>
        </p:scale>
        <p:origin x="108" y="46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85" d="100"/>
        <a:sy n="85" d="100"/>
      </p:scale>
      <p:origin x="0" y="0"/>
    </p:cViewPr>
  </p:sorterViewPr>
  <p:notesViewPr>
    <p:cSldViewPr>
      <p:cViewPr varScale="1">
        <p:scale>
          <a:sx n="57" d="100"/>
          <a:sy n="57" d="100"/>
        </p:scale>
        <p:origin x="-2508" y="-84"/>
      </p:cViewPr>
      <p:guideLst>
        <p:guide orient="horz" pos="3127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Master" Target="slideMasters/slideMaster26.xml"/><Relationship Id="rId21" Type="http://schemas.openxmlformats.org/officeDocument/2006/relationships/slideMaster" Target="slideMasters/slideMaster21.xml"/><Relationship Id="rId34" Type="http://schemas.openxmlformats.org/officeDocument/2006/relationships/slideMaster" Target="slideMasters/slideMaster34.xml"/><Relationship Id="rId42" Type="http://schemas.openxmlformats.org/officeDocument/2006/relationships/slideMaster" Target="slideMasters/slideMaster42.xml"/><Relationship Id="rId47" Type="http://schemas.openxmlformats.org/officeDocument/2006/relationships/slide" Target="slides/slide3.xml"/><Relationship Id="rId50" Type="http://schemas.openxmlformats.org/officeDocument/2006/relationships/slide" Target="slides/slide6.xml"/><Relationship Id="rId55" Type="http://schemas.openxmlformats.org/officeDocument/2006/relationships/slide" Target="slides/slide11.xml"/><Relationship Id="rId63" Type="http://schemas.openxmlformats.org/officeDocument/2006/relationships/presProps" Target="presProps.xml"/><Relationship Id="rId7" Type="http://schemas.openxmlformats.org/officeDocument/2006/relationships/slideMaster" Target="slideMasters/slideMaster7.xml"/><Relationship Id="rId2" Type="http://schemas.openxmlformats.org/officeDocument/2006/relationships/slideMaster" Target="slideMasters/slideMaster2.xml"/><Relationship Id="rId16" Type="http://schemas.openxmlformats.org/officeDocument/2006/relationships/slideMaster" Target="slideMasters/slideMaster16.xml"/><Relationship Id="rId29" Type="http://schemas.openxmlformats.org/officeDocument/2006/relationships/slideMaster" Target="slideMasters/slideMaster29.xml"/><Relationship Id="rId11" Type="http://schemas.openxmlformats.org/officeDocument/2006/relationships/slideMaster" Target="slideMasters/slideMaster11.xml"/><Relationship Id="rId24" Type="http://schemas.openxmlformats.org/officeDocument/2006/relationships/slideMaster" Target="slideMasters/slideMaster24.xml"/><Relationship Id="rId32" Type="http://schemas.openxmlformats.org/officeDocument/2006/relationships/slideMaster" Target="slideMasters/slideMaster32.xml"/><Relationship Id="rId37" Type="http://schemas.openxmlformats.org/officeDocument/2006/relationships/slideMaster" Target="slideMasters/slideMaster37.xml"/><Relationship Id="rId40" Type="http://schemas.openxmlformats.org/officeDocument/2006/relationships/slideMaster" Target="slideMasters/slideMaster40.xml"/><Relationship Id="rId45" Type="http://schemas.openxmlformats.org/officeDocument/2006/relationships/slide" Target="slides/slide1.xml"/><Relationship Id="rId53" Type="http://schemas.openxmlformats.org/officeDocument/2006/relationships/slide" Target="slides/slide9.xml"/><Relationship Id="rId58" Type="http://schemas.openxmlformats.org/officeDocument/2006/relationships/slide" Target="slides/slide14.xml"/><Relationship Id="rId66" Type="http://schemas.openxmlformats.org/officeDocument/2006/relationships/tableStyles" Target="tableStyles.xml"/><Relationship Id="rId5" Type="http://schemas.openxmlformats.org/officeDocument/2006/relationships/slideMaster" Target="slideMasters/slideMaster5.xml"/><Relationship Id="rId61" Type="http://schemas.openxmlformats.org/officeDocument/2006/relationships/handoutMaster" Target="handoutMasters/handoutMaster1.xml"/><Relationship Id="rId19" Type="http://schemas.openxmlformats.org/officeDocument/2006/relationships/slideMaster" Target="slideMasters/slideMaster19.xml"/><Relationship Id="rId14" Type="http://schemas.openxmlformats.org/officeDocument/2006/relationships/slideMaster" Target="slideMasters/slideMaster14.xml"/><Relationship Id="rId22" Type="http://schemas.openxmlformats.org/officeDocument/2006/relationships/slideMaster" Target="slideMasters/slideMaster22.xml"/><Relationship Id="rId27" Type="http://schemas.openxmlformats.org/officeDocument/2006/relationships/slideMaster" Target="slideMasters/slideMaster27.xml"/><Relationship Id="rId30" Type="http://schemas.openxmlformats.org/officeDocument/2006/relationships/slideMaster" Target="slideMasters/slideMaster30.xml"/><Relationship Id="rId35" Type="http://schemas.openxmlformats.org/officeDocument/2006/relationships/slideMaster" Target="slideMasters/slideMaster35.xml"/><Relationship Id="rId43" Type="http://schemas.openxmlformats.org/officeDocument/2006/relationships/slideMaster" Target="slideMasters/slideMaster43.xml"/><Relationship Id="rId48" Type="http://schemas.openxmlformats.org/officeDocument/2006/relationships/slide" Target="slides/slide4.xml"/><Relationship Id="rId56" Type="http://schemas.openxmlformats.org/officeDocument/2006/relationships/slide" Target="slides/slide12.xml"/><Relationship Id="rId64" Type="http://schemas.openxmlformats.org/officeDocument/2006/relationships/viewProps" Target="viewProps.xml"/><Relationship Id="rId8" Type="http://schemas.openxmlformats.org/officeDocument/2006/relationships/slideMaster" Target="slideMasters/slideMaster8.xml"/><Relationship Id="rId51" Type="http://schemas.openxmlformats.org/officeDocument/2006/relationships/slide" Target="slides/slide7.xml"/><Relationship Id="rId3" Type="http://schemas.openxmlformats.org/officeDocument/2006/relationships/slideMaster" Target="slideMasters/slideMaster3.xml"/><Relationship Id="rId12" Type="http://schemas.openxmlformats.org/officeDocument/2006/relationships/slideMaster" Target="slideMasters/slideMaster12.xml"/><Relationship Id="rId17" Type="http://schemas.openxmlformats.org/officeDocument/2006/relationships/slideMaster" Target="slideMasters/slideMaster17.xml"/><Relationship Id="rId25" Type="http://schemas.openxmlformats.org/officeDocument/2006/relationships/slideMaster" Target="slideMasters/slideMaster25.xml"/><Relationship Id="rId33" Type="http://schemas.openxmlformats.org/officeDocument/2006/relationships/slideMaster" Target="slideMasters/slideMaster33.xml"/><Relationship Id="rId38" Type="http://schemas.openxmlformats.org/officeDocument/2006/relationships/slideMaster" Target="slideMasters/slideMaster38.xml"/><Relationship Id="rId46" Type="http://schemas.openxmlformats.org/officeDocument/2006/relationships/slide" Target="slides/slide2.xml"/><Relationship Id="rId59" Type="http://schemas.openxmlformats.org/officeDocument/2006/relationships/slide" Target="slides/slide15.xml"/><Relationship Id="rId20" Type="http://schemas.openxmlformats.org/officeDocument/2006/relationships/slideMaster" Target="slideMasters/slideMaster20.xml"/><Relationship Id="rId41" Type="http://schemas.openxmlformats.org/officeDocument/2006/relationships/slideMaster" Target="slideMasters/slideMaster41.xml"/><Relationship Id="rId54" Type="http://schemas.openxmlformats.org/officeDocument/2006/relationships/slide" Target="slides/slide10.xml"/><Relationship Id="rId62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5" Type="http://schemas.openxmlformats.org/officeDocument/2006/relationships/slideMaster" Target="slideMasters/slideMaster15.xml"/><Relationship Id="rId23" Type="http://schemas.openxmlformats.org/officeDocument/2006/relationships/slideMaster" Target="slideMasters/slideMaster23.xml"/><Relationship Id="rId28" Type="http://schemas.openxmlformats.org/officeDocument/2006/relationships/slideMaster" Target="slideMasters/slideMaster28.xml"/><Relationship Id="rId36" Type="http://schemas.openxmlformats.org/officeDocument/2006/relationships/slideMaster" Target="slideMasters/slideMaster36.xml"/><Relationship Id="rId49" Type="http://schemas.openxmlformats.org/officeDocument/2006/relationships/slide" Target="slides/slide5.xml"/><Relationship Id="rId57" Type="http://schemas.openxmlformats.org/officeDocument/2006/relationships/slide" Target="slides/slide13.xml"/><Relationship Id="rId10" Type="http://schemas.openxmlformats.org/officeDocument/2006/relationships/slideMaster" Target="slideMasters/slideMaster10.xml"/><Relationship Id="rId31" Type="http://schemas.openxmlformats.org/officeDocument/2006/relationships/slideMaster" Target="slideMasters/slideMaster31.xml"/><Relationship Id="rId44" Type="http://schemas.openxmlformats.org/officeDocument/2006/relationships/slideMaster" Target="slideMasters/slideMaster44.xml"/><Relationship Id="rId52" Type="http://schemas.openxmlformats.org/officeDocument/2006/relationships/slide" Target="slides/slide8.xml"/><Relationship Id="rId60" Type="http://schemas.openxmlformats.org/officeDocument/2006/relationships/notesMaster" Target="notesMasters/notesMaster1.xml"/><Relationship Id="rId65" Type="http://schemas.openxmlformats.org/officeDocument/2006/relationships/theme" Target="theme/theme1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3" Type="http://schemas.openxmlformats.org/officeDocument/2006/relationships/slideMaster" Target="slideMasters/slideMaster13.xml"/><Relationship Id="rId18" Type="http://schemas.openxmlformats.org/officeDocument/2006/relationships/slideMaster" Target="slideMasters/slideMaster18.xml"/><Relationship Id="rId39" Type="http://schemas.openxmlformats.org/officeDocument/2006/relationships/slideMaster" Target="slideMasters/slideMaster39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pl-PL" dirty="0"/>
          </a:p>
        </p:txBody>
      </p:sp>
      <p:sp>
        <p:nvSpPr>
          <p:cNvPr id="3" name="Symbol zastępczy daty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7133841C-1D41-4C64-A4B9-AFA77302E20F}" type="datetimeFigureOut">
              <a:rPr lang="pl-PL"/>
              <a:pPr>
                <a:defRPr/>
              </a:pPr>
              <a:t>25.03.2019</a:t>
            </a:fld>
            <a:endParaRPr lang="pl-PL" dirty="0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2"/>
          </p:nvPr>
        </p:nvSpPr>
        <p:spPr>
          <a:xfrm>
            <a:off x="0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pl-PL" dirty="0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3"/>
          </p:nvPr>
        </p:nvSpPr>
        <p:spPr>
          <a:xfrm>
            <a:off x="3849688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6B008C14-C066-4262-8DF9-72A5EB355475}" type="slidenum">
              <a:rPr lang="pl-PL"/>
              <a:pPr>
                <a:defRPr/>
              </a:pPr>
              <a:t>‹#›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92827892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pl-PL" dirty="0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9C4E1357-CCDE-41B1-A2C8-8727157000AD}" type="datetimeFigureOut">
              <a:rPr lang="pl-PL"/>
              <a:pPr>
                <a:defRPr/>
              </a:pPr>
              <a:t>25.03.2019</a:t>
            </a:fld>
            <a:endParaRPr lang="pl-PL" dirty="0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915988" y="744538"/>
            <a:ext cx="4965700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pl-PL" noProof="0" dirty="0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79450" y="4714875"/>
            <a:ext cx="5438775" cy="44672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pl-PL" noProof="0" smtClean="0"/>
              <a:t>Kliknij, aby edytować style wzorca tekstu</a:t>
            </a:r>
          </a:p>
          <a:p>
            <a:pPr lvl="1"/>
            <a:r>
              <a:rPr lang="pl-PL" noProof="0" smtClean="0"/>
              <a:t>Drugi poziom</a:t>
            </a:r>
          </a:p>
          <a:p>
            <a:pPr lvl="2"/>
            <a:r>
              <a:rPr lang="pl-PL" noProof="0" smtClean="0"/>
              <a:t>Trzeci poziom</a:t>
            </a:r>
          </a:p>
          <a:p>
            <a:pPr lvl="3"/>
            <a:r>
              <a:rPr lang="pl-PL" noProof="0" smtClean="0"/>
              <a:t>Czwarty poziom</a:t>
            </a:r>
          </a:p>
          <a:p>
            <a:pPr lvl="4"/>
            <a:r>
              <a:rPr lang="pl-PL" noProof="0" smtClean="0"/>
              <a:t>Piąty poziom</a:t>
            </a:r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pl-PL" dirty="0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49688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2402381B-77C1-47E8-AA95-561A59933F40}" type="slidenum">
              <a:rPr lang="pl-PL"/>
              <a:pPr>
                <a:defRPr/>
              </a:pPr>
              <a:t>‹#›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421854238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Arial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Arial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Arial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Arial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8.xml"/><Relationship Id="rId4" Type="http://schemas.openxmlformats.org/officeDocument/2006/relationships/image" Target="../media/image8.png"/></Relationships>
</file>

<file path=ppt/slideLayouts/_rels/slideLayout1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1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1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20.xml"/><Relationship Id="rId4" Type="http://schemas.openxmlformats.org/officeDocument/2006/relationships/image" Target="../media/image11.png"/></Relationships>
</file>

<file path=ppt/slideLayouts/_rels/slideLayout1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1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1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22.xml"/><Relationship Id="rId4" Type="http://schemas.openxmlformats.org/officeDocument/2006/relationships/image" Target="../media/image14.png"/></Relationships>
</file>

<file path=ppt/slideLayouts/_rels/slideLayout1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1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24.xml"/><Relationship Id="rId4" Type="http://schemas.openxmlformats.org/officeDocument/2006/relationships/image" Target="../media/image17.png"/></Relationships>
</file>

<file path=ppt/slideLayouts/_rels/slideLayout1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1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17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26.xml"/><Relationship Id="rId4" Type="http://schemas.openxmlformats.org/officeDocument/2006/relationships/image" Target="../media/image20.png"/></Relationships>
</file>

<file path=ppt/slideLayouts/_rels/slideLayout1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1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1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1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1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1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1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1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1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1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1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1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1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1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1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1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1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1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1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1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1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1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1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2.xml"/></Relationships>
</file>

<file path=ppt/slideLayouts/_rels/slideLayout2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2.xml"/></Relationships>
</file>

<file path=ppt/slideLayouts/_rels/slideLayout2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2.xml"/></Relationships>
</file>

<file path=ppt/slideLayouts/_rels/slideLayout2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2.xml"/></Relationships>
</file>

<file path=ppt/slideLayouts/_rels/slideLayout2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2.xml"/></Relationships>
</file>

<file path=ppt/slideLayouts/_rels/slideLayout2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2.xml"/></Relationships>
</file>

<file path=ppt/slideLayouts/_rels/slideLayout2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2.xml"/></Relationships>
</file>

<file path=ppt/slideLayouts/_rels/slideLayout2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2.xml"/></Relationships>
</file>

<file path=ppt/slideLayouts/_rels/slideLayout2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2.xml"/></Relationships>
</file>

<file path=ppt/slideLayouts/_rels/slideLayout2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2.xml"/></Relationships>
</file>

<file path=ppt/slideLayouts/_rels/slideLayout2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3.xml"/></Relationships>
</file>

<file path=ppt/slideLayouts/_rels/slideLayout2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3.xml"/></Relationships>
</file>

<file path=ppt/slideLayouts/_rels/slideLayout2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3.xml"/></Relationships>
</file>

<file path=ppt/slideLayouts/_rels/slideLayout2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3.xml"/></Relationships>
</file>

<file path=ppt/slideLayouts/_rels/slideLayout2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3.xml"/></Relationships>
</file>

<file path=ppt/slideLayouts/_rels/slideLayout2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3.xml"/></Relationships>
</file>

<file path=ppt/slideLayouts/_rels/slideLayout2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3.xml"/></Relationships>
</file>

<file path=ppt/slideLayouts/_rels/slideLayout2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3.xml"/></Relationships>
</file>

<file path=ppt/slideLayouts/_rels/slideLayout2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3.xml"/></Relationships>
</file>

<file path=ppt/slideLayouts/_rels/slideLayout2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3.xml"/></Relationships>
</file>

<file path=ppt/slideLayouts/_rels/slideLayout2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4.xml"/></Relationships>
</file>

<file path=ppt/slideLayouts/_rels/slideLayout2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4.xml"/></Relationships>
</file>

<file path=ppt/slideLayouts/_rels/slideLayout2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4.xml"/></Relationships>
</file>

<file path=ppt/slideLayouts/_rels/slideLayout2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4.xml"/></Relationships>
</file>

<file path=ppt/slideLayouts/_rels/slideLayout2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4.xml"/></Relationships>
</file>

<file path=ppt/slideLayouts/_rels/slideLayout2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4.xml"/></Relationships>
</file>

<file path=ppt/slideLayouts/_rels/slideLayout2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4.xml"/></Relationships>
</file>

<file path=ppt/slideLayouts/_rels/slideLayout2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4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4.xml"/></Relationships>
</file>

<file path=ppt/slideLayouts/_rels/slideLayout2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4.xml"/></Relationships>
</file>

<file path=ppt/slideLayouts/_rels/slideLayout2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4.xml"/></Relationships>
</file>

<file path=ppt/slideLayouts/_rels/slideLayout2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5.xml"/></Relationships>
</file>

<file path=ppt/slideLayouts/_rels/slideLayout2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5.xml"/></Relationships>
</file>

<file path=ppt/slideLayouts/_rels/slideLayout2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5.xml"/></Relationships>
</file>

<file path=ppt/slideLayouts/_rels/slideLayout2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5.xml"/></Relationships>
</file>

<file path=ppt/slideLayouts/_rels/slideLayout2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5.xml"/></Relationships>
</file>

<file path=ppt/slideLayouts/_rels/slideLayout2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5.xml"/></Relationships>
</file>

<file path=ppt/slideLayouts/_rels/slideLayout2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5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5.xml"/></Relationships>
</file>

<file path=ppt/slideLayouts/_rels/slideLayout2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5.xml"/></Relationships>
</file>

<file path=ppt/slideLayouts/_rels/slideLayout2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5.xml"/></Relationships>
</file>

<file path=ppt/slideLayouts/_rels/slideLayout2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5.xml"/></Relationships>
</file>

<file path=ppt/slideLayouts/_rels/slideLayout2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6.xml"/></Relationships>
</file>

<file path=ppt/slideLayouts/_rels/slideLayout2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6.xml"/></Relationships>
</file>

<file path=ppt/slideLayouts/_rels/slideLayout2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6.xml"/></Relationships>
</file>

<file path=ppt/slideLayouts/_rels/slideLayout2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6.xml"/></Relationships>
</file>

<file path=ppt/slideLayouts/_rels/slideLayout2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6.xml"/></Relationships>
</file>

<file path=ppt/slideLayouts/_rels/slideLayout2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6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6.xml"/></Relationships>
</file>

<file path=ppt/slideLayouts/_rels/slideLayout2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6.xml"/></Relationships>
</file>

<file path=ppt/slideLayouts/_rels/slideLayout2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6.xml"/></Relationships>
</file>

<file path=ppt/slideLayouts/_rels/slideLayout2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6.xml"/></Relationships>
</file>

<file path=ppt/slideLayouts/_rels/slideLayout2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6.xml"/></Relationships>
</file>

<file path=ppt/slideLayouts/_rels/slideLayout2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7.xml"/></Relationships>
</file>

<file path=ppt/slideLayouts/_rels/slideLayout2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7.xml"/></Relationships>
</file>

<file path=ppt/slideLayouts/_rels/slideLayout2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7.xml"/></Relationships>
</file>

<file path=ppt/slideLayouts/_rels/slideLayout2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7.xml"/></Relationships>
</file>

<file path=ppt/slideLayouts/_rels/slideLayout2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7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7.xml"/></Relationships>
</file>

<file path=ppt/slideLayouts/_rels/slideLayout2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7.xml"/></Relationships>
</file>

<file path=ppt/slideLayouts/_rels/slideLayout2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7.xml"/></Relationships>
</file>

<file path=ppt/slideLayouts/_rels/slideLayout2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7.xml"/></Relationships>
</file>

<file path=ppt/slideLayouts/_rels/slideLayout2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7.xml"/></Relationships>
</file>

<file path=ppt/slideLayouts/_rels/slideLayout2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7.xml"/></Relationships>
</file>

<file path=ppt/slideLayouts/_rels/slideLayout2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8.xml"/></Relationships>
</file>

<file path=ppt/slideLayouts/_rels/slideLayout2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8.xml"/></Relationships>
</file>

<file path=ppt/slideLayouts/_rels/slideLayout2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8.xml"/></Relationships>
</file>

<file path=ppt/slideLayouts/_rels/slideLayout2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8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8.xml"/></Relationships>
</file>

<file path=ppt/slideLayouts/_rels/slideLayout2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8.xml"/></Relationships>
</file>

<file path=ppt/slideLayouts/_rels/slideLayout2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8.xml"/></Relationships>
</file>

<file path=ppt/slideLayouts/_rels/slideLayout2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8.xml"/></Relationships>
</file>

<file path=ppt/slideLayouts/_rels/slideLayout2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8.xml"/></Relationships>
</file>

<file path=ppt/slideLayouts/_rels/slideLayout2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8.xml"/></Relationships>
</file>

<file path=ppt/slideLayouts/_rels/slideLayout2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8.xml"/></Relationships>
</file>

<file path=ppt/slideLayouts/_rels/slideLayout2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9.xml"/></Relationships>
</file>

<file path=ppt/slideLayouts/_rels/slideLayout2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9.xml"/></Relationships>
</file>

<file path=ppt/slideLayouts/_rels/slideLayout2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9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9.xml"/></Relationships>
</file>

<file path=ppt/slideLayouts/_rels/slideLayout2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9.xml"/></Relationships>
</file>

<file path=ppt/slideLayouts/_rels/slideLayout2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9.xml"/></Relationships>
</file>

<file path=ppt/slideLayouts/_rels/slideLayout2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9.xml"/></Relationships>
</file>

<file path=ppt/slideLayouts/_rels/slideLayout2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9.xml"/></Relationships>
</file>

<file path=ppt/slideLayouts/_rels/slideLayout2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9.xml"/></Relationships>
</file>

<file path=ppt/slideLayouts/_rels/slideLayout2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9.xml"/></Relationships>
</file>

<file path=ppt/slideLayouts/_rels/slideLayout2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9.xml"/></Relationships>
</file>

<file path=ppt/slideLayouts/_rels/slideLayout2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0.xml"/></Relationships>
</file>

<file path=ppt/slideLayouts/_rels/slideLayout2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0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0.xml"/></Relationships>
</file>

<file path=ppt/slideLayouts/_rels/slideLayout2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0.xml"/></Relationships>
</file>

<file path=ppt/slideLayouts/_rels/slideLayout2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0.xml"/></Relationships>
</file>

<file path=ppt/slideLayouts/_rels/slideLayout2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0.xml"/></Relationships>
</file>

<file path=ppt/slideLayouts/_rels/slideLayout2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0.xml"/></Relationships>
</file>

<file path=ppt/slideLayouts/_rels/slideLayout2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0.xml"/></Relationships>
</file>

<file path=ppt/slideLayouts/_rels/slideLayout2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0.xml"/></Relationships>
</file>

<file path=ppt/slideLayouts/_rels/slideLayout2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0.xml"/></Relationships>
</file>

<file path=ppt/slideLayouts/_rels/slideLayout2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0.xml"/></Relationships>
</file>

<file path=ppt/slideLayouts/_rels/slideLayout2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1.xml"/></Relationships>
</file>

<file path=ppt/slideLayouts/_rels/slideLayout3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1.xml"/></Relationships>
</file>

<file path=ppt/slideLayouts/_rels/slideLayout3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1.xml"/></Relationships>
</file>

<file path=ppt/slideLayouts/_rels/slideLayout3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1.xml"/></Relationships>
</file>

<file path=ppt/slideLayouts/_rels/slideLayout3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1.xml"/></Relationships>
</file>

<file path=ppt/slideLayouts/_rels/slideLayout3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1.xml"/></Relationships>
</file>

<file path=ppt/slideLayouts/_rels/slideLayout3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1.xml"/></Relationships>
</file>

<file path=ppt/slideLayouts/_rels/slideLayout3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1.xml"/></Relationships>
</file>

<file path=ppt/slideLayouts/_rels/slideLayout3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1.xml"/></Relationships>
</file>

<file path=ppt/slideLayouts/_rels/slideLayout3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2.xml"/></Relationships>
</file>

<file path=ppt/slideLayouts/_rels/slideLayout3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2.xml"/></Relationships>
</file>

<file path=ppt/slideLayouts/_rels/slideLayout3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2.xml"/></Relationships>
</file>

<file path=ppt/slideLayouts/_rels/slideLayout3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2.xml"/></Relationships>
</file>

<file path=ppt/slideLayouts/_rels/slideLayout3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2.xml"/></Relationships>
</file>

<file path=ppt/slideLayouts/_rels/slideLayout3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2.xml"/></Relationships>
</file>

<file path=ppt/slideLayouts/_rels/slideLayout3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2.xml"/></Relationships>
</file>

<file path=ppt/slideLayouts/_rels/slideLayout3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2.xml"/></Relationships>
</file>

<file path=ppt/slideLayouts/_rels/slideLayout3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2.xml"/></Relationships>
</file>

<file path=ppt/slideLayouts/_rels/slideLayout3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2.xml"/></Relationships>
</file>

<file path=ppt/slideLayouts/_rels/slideLayout3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png"/><Relationship Id="rId1" Type="http://schemas.openxmlformats.org/officeDocument/2006/relationships/slideMaster" Target="../slideMasters/slideMaster43.xml"/><Relationship Id="rId4" Type="http://schemas.openxmlformats.org/officeDocument/2006/relationships/image" Target="../media/image44.png"/></Relationships>
</file>

<file path=ppt/slideLayouts/_rels/slideLayout3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5.png"/><Relationship Id="rId1" Type="http://schemas.openxmlformats.org/officeDocument/2006/relationships/slideMaster" Target="../slideMasters/slideMaster44.xml"/><Relationship Id="rId4" Type="http://schemas.openxmlformats.org/officeDocument/2006/relationships/image" Target="../media/image47.png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4.png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Układ niestandard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985317748"/>
      </p:ext>
    </p:extLst>
  </p:cSld>
  <p:clrMapOvr>
    <a:masterClrMapping/>
  </p:clrMapOvr>
  <p:hf sldNum="0" hdr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54647537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6356055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14750584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</p:spTree>
    <p:extLst>
      <p:ext uri="{BB962C8B-B14F-4D97-AF65-F5344CB8AC3E}">
        <p14:creationId xmlns:p14="http://schemas.microsoft.com/office/powerpoint/2010/main" val="380667473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pl-PL" noProof="0" dirty="0" smtClean="0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</p:spTree>
    <p:extLst>
      <p:ext uri="{BB962C8B-B14F-4D97-AF65-F5344CB8AC3E}">
        <p14:creationId xmlns:p14="http://schemas.microsoft.com/office/powerpoint/2010/main" val="526288933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016732446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629400" y="1600200"/>
            <a:ext cx="2057400" cy="4525963"/>
          </a:xfr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60198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102129915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pl-PL" smtClean="0"/>
              <a:t>Kliknij, aby edytować styl wzorca podtytułu</a:t>
            </a:r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024047971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275839082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</p:spTree>
    <p:extLst>
      <p:ext uri="{BB962C8B-B14F-4D97-AF65-F5344CB8AC3E}">
        <p14:creationId xmlns:p14="http://schemas.microsoft.com/office/powerpoint/2010/main" val="2182650024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697891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861632627"/>
      </p:ext>
    </p:extLst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62113268"/>
      </p:ext>
    </p:extLst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395624945"/>
      </p:ext>
    </p:extLst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67330507"/>
      </p:ext>
    </p:extLst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</p:spTree>
    <p:extLst>
      <p:ext uri="{BB962C8B-B14F-4D97-AF65-F5344CB8AC3E}">
        <p14:creationId xmlns:p14="http://schemas.microsoft.com/office/powerpoint/2010/main" val="69797484"/>
      </p:ext>
    </p:extLst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pl-PL" noProof="0" dirty="0" smtClean="0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</p:spTree>
    <p:extLst>
      <p:ext uri="{BB962C8B-B14F-4D97-AF65-F5344CB8AC3E}">
        <p14:creationId xmlns:p14="http://schemas.microsoft.com/office/powerpoint/2010/main" val="1635203503"/>
      </p:ext>
    </p:extLst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080133172"/>
      </p:ext>
    </p:extLst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629400" y="1600200"/>
            <a:ext cx="2057400" cy="4525963"/>
          </a:xfr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60198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475400901"/>
      </p:ext>
    </p:extLst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pl-PL" smtClean="0"/>
              <a:t>Kliknij, aby edytować styl wzorca podtytułu</a:t>
            </a:r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963558062"/>
      </p:ext>
    </p:extLst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826088577"/>
      </p:ext>
    </p:extLst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</p:spTree>
    <p:extLst>
      <p:ext uri="{BB962C8B-B14F-4D97-AF65-F5344CB8AC3E}">
        <p14:creationId xmlns:p14="http://schemas.microsoft.com/office/powerpoint/2010/main" val="151388593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175786148"/>
      </p:ext>
    </p:extLst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121905580"/>
      </p:ext>
    </p:extLst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199134438"/>
      </p:ext>
    </p:extLst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388185934"/>
      </p:ext>
    </p:extLst>
  </p:cSld>
  <p:clrMapOvr>
    <a:masterClrMapping/>
  </p:clrMapOvr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33873886"/>
      </p:ext>
    </p:extLst>
  </p:cSld>
  <p:clrMapOvr>
    <a:masterClrMapping/>
  </p:clrMapOvr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</p:spTree>
    <p:extLst>
      <p:ext uri="{BB962C8B-B14F-4D97-AF65-F5344CB8AC3E}">
        <p14:creationId xmlns:p14="http://schemas.microsoft.com/office/powerpoint/2010/main" val="1130075979"/>
      </p:ext>
    </p:extLst>
  </p:cSld>
  <p:clrMapOvr>
    <a:masterClrMapping/>
  </p:clrMapOvr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pl-PL" noProof="0" dirty="0" smtClean="0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</p:spTree>
    <p:extLst>
      <p:ext uri="{BB962C8B-B14F-4D97-AF65-F5344CB8AC3E}">
        <p14:creationId xmlns:p14="http://schemas.microsoft.com/office/powerpoint/2010/main" val="3044394786"/>
      </p:ext>
    </p:extLst>
  </p:cSld>
  <p:clrMapOvr>
    <a:masterClrMapping/>
  </p:clrMapOvr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235854839"/>
      </p:ext>
    </p:extLst>
  </p:cSld>
  <p:clrMapOvr>
    <a:masterClrMapping/>
  </p:clrMapOvr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629400" y="1600200"/>
            <a:ext cx="2057400" cy="4525963"/>
          </a:xfr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60198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970730340"/>
      </p:ext>
    </p:extLst>
  </p:cSld>
  <p:clrMapOvr>
    <a:masterClrMapping/>
  </p:clrMapOvr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pl-PL" smtClean="0"/>
              <a:t>Kliknij, aby edytować styl wzorca podtytułu</a:t>
            </a:r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552435462"/>
      </p:ext>
    </p:extLst>
  </p:cSld>
  <p:clrMapOvr>
    <a:masterClrMapping/>
  </p:clrMapOvr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02461528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27406565"/>
      </p:ext>
    </p:extLst>
  </p:cSld>
  <p:clrMapOvr>
    <a:masterClrMapping/>
  </p:clrMapOvr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</p:spTree>
    <p:extLst>
      <p:ext uri="{BB962C8B-B14F-4D97-AF65-F5344CB8AC3E}">
        <p14:creationId xmlns:p14="http://schemas.microsoft.com/office/powerpoint/2010/main" val="385610467"/>
      </p:ext>
    </p:extLst>
  </p:cSld>
  <p:clrMapOvr>
    <a:masterClrMapping/>
  </p:clrMapOvr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002706116"/>
      </p:ext>
    </p:extLst>
  </p:cSld>
  <p:clrMapOvr>
    <a:masterClrMapping/>
  </p:clrMapOvr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5006276"/>
      </p:ext>
    </p:extLst>
  </p:cSld>
  <p:clrMapOvr>
    <a:masterClrMapping/>
  </p:clrMapOvr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856818557"/>
      </p:ext>
    </p:extLst>
  </p:cSld>
  <p:clrMapOvr>
    <a:masterClrMapping/>
  </p:clrMapOvr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44971510"/>
      </p:ext>
    </p:extLst>
  </p:cSld>
  <p:clrMapOvr>
    <a:masterClrMapping/>
  </p:clrMapOvr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</p:spTree>
    <p:extLst>
      <p:ext uri="{BB962C8B-B14F-4D97-AF65-F5344CB8AC3E}">
        <p14:creationId xmlns:p14="http://schemas.microsoft.com/office/powerpoint/2010/main" val="2101564499"/>
      </p:ext>
    </p:extLst>
  </p:cSld>
  <p:clrMapOvr>
    <a:masterClrMapping/>
  </p:clrMapOvr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pl-PL" noProof="0" dirty="0" smtClean="0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</p:spTree>
    <p:extLst>
      <p:ext uri="{BB962C8B-B14F-4D97-AF65-F5344CB8AC3E}">
        <p14:creationId xmlns:p14="http://schemas.microsoft.com/office/powerpoint/2010/main" val="1796219061"/>
      </p:ext>
    </p:extLst>
  </p:cSld>
  <p:clrMapOvr>
    <a:masterClrMapping/>
  </p:clrMapOvr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987418110"/>
      </p:ext>
    </p:extLst>
  </p:cSld>
  <p:clrMapOvr>
    <a:masterClrMapping/>
  </p:clrMapOvr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629400" y="1600200"/>
            <a:ext cx="2057400" cy="4525963"/>
          </a:xfr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60198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40257042"/>
      </p:ext>
    </p:extLst>
  </p:cSld>
  <p:clrMapOvr>
    <a:masterClrMapping/>
  </p:clrMapOvr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pl-PL" smtClean="0"/>
              <a:t>Kliknij, aby edytować styl wzorca podtytułu</a:t>
            </a:r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7565489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</p:spTree>
    <p:extLst>
      <p:ext uri="{BB962C8B-B14F-4D97-AF65-F5344CB8AC3E}">
        <p14:creationId xmlns:p14="http://schemas.microsoft.com/office/powerpoint/2010/main" val="726825911"/>
      </p:ext>
    </p:extLst>
  </p:cSld>
  <p:clrMapOvr>
    <a:masterClrMapping/>
  </p:clrMapOvr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844459476"/>
      </p:ext>
    </p:extLst>
  </p:cSld>
  <p:clrMapOvr>
    <a:masterClrMapping/>
  </p:clrMapOvr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</p:spTree>
    <p:extLst>
      <p:ext uri="{BB962C8B-B14F-4D97-AF65-F5344CB8AC3E}">
        <p14:creationId xmlns:p14="http://schemas.microsoft.com/office/powerpoint/2010/main" val="1767041021"/>
      </p:ext>
    </p:extLst>
  </p:cSld>
  <p:clrMapOvr>
    <a:masterClrMapping/>
  </p:clrMapOvr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729146887"/>
      </p:ext>
    </p:extLst>
  </p:cSld>
  <p:clrMapOvr>
    <a:masterClrMapping/>
  </p:clrMapOvr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733034971"/>
      </p:ext>
    </p:extLst>
  </p:cSld>
  <p:clrMapOvr>
    <a:masterClrMapping/>
  </p:clrMapOvr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710916780"/>
      </p:ext>
    </p:extLst>
  </p:cSld>
  <p:clrMapOvr>
    <a:masterClrMapping/>
  </p:clrMapOvr>
</p:sldLayout>
</file>

<file path=ppt/slideLayouts/slideLayout14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13837956"/>
      </p:ext>
    </p:extLst>
  </p:cSld>
  <p:clrMapOvr>
    <a:masterClrMapping/>
  </p:clrMapOvr>
</p:sldLayout>
</file>

<file path=ppt/slideLayouts/slideLayout14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</p:spTree>
    <p:extLst>
      <p:ext uri="{BB962C8B-B14F-4D97-AF65-F5344CB8AC3E}">
        <p14:creationId xmlns:p14="http://schemas.microsoft.com/office/powerpoint/2010/main" val="4122947534"/>
      </p:ext>
    </p:extLst>
  </p:cSld>
  <p:clrMapOvr>
    <a:masterClrMapping/>
  </p:clrMapOvr>
</p:sldLayout>
</file>

<file path=ppt/slideLayouts/slideLayout14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pl-PL" noProof="0" dirty="0" smtClean="0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</p:spTree>
    <p:extLst>
      <p:ext uri="{BB962C8B-B14F-4D97-AF65-F5344CB8AC3E}">
        <p14:creationId xmlns:p14="http://schemas.microsoft.com/office/powerpoint/2010/main" val="289510343"/>
      </p:ext>
    </p:extLst>
  </p:cSld>
  <p:clrMapOvr>
    <a:masterClrMapping/>
  </p:clrMapOvr>
</p:sldLayout>
</file>

<file path=ppt/slideLayouts/slideLayout14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360788451"/>
      </p:ext>
    </p:extLst>
  </p:cSld>
  <p:clrMapOvr>
    <a:masterClrMapping/>
  </p:clrMapOvr>
</p:sldLayout>
</file>

<file path=ppt/slideLayouts/slideLayout14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629400" y="1600200"/>
            <a:ext cx="2057400" cy="4525963"/>
          </a:xfr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60198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54487249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pl-PL" noProof="0" dirty="0" smtClean="0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</p:spTree>
    <p:extLst>
      <p:ext uri="{BB962C8B-B14F-4D97-AF65-F5344CB8AC3E}">
        <p14:creationId xmlns:p14="http://schemas.microsoft.com/office/powerpoint/2010/main" val="1503501271"/>
      </p:ext>
    </p:extLst>
  </p:cSld>
  <p:clrMapOvr>
    <a:masterClrMapping/>
  </p:clrMapOvr>
</p:sldLayout>
</file>

<file path=ppt/slideLayouts/slideLayout1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pl-PL" smtClean="0"/>
              <a:t>Kliknij, aby edytować styl wzorca podtytułu</a:t>
            </a:r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221833617"/>
      </p:ext>
    </p:extLst>
  </p:cSld>
  <p:clrMapOvr>
    <a:masterClrMapping/>
  </p:clrMapOvr>
</p:sldLayout>
</file>

<file path=ppt/slideLayouts/slideLayout15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01947103"/>
      </p:ext>
    </p:extLst>
  </p:cSld>
  <p:clrMapOvr>
    <a:masterClrMapping/>
  </p:clrMapOvr>
</p:sldLayout>
</file>

<file path=ppt/slideLayouts/slideLayout15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</p:spTree>
    <p:extLst>
      <p:ext uri="{BB962C8B-B14F-4D97-AF65-F5344CB8AC3E}">
        <p14:creationId xmlns:p14="http://schemas.microsoft.com/office/powerpoint/2010/main" val="3947444125"/>
      </p:ext>
    </p:extLst>
  </p:cSld>
  <p:clrMapOvr>
    <a:masterClrMapping/>
  </p:clrMapOvr>
</p:sldLayout>
</file>

<file path=ppt/slideLayouts/slideLayout15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279123719"/>
      </p:ext>
    </p:extLst>
  </p:cSld>
  <p:clrMapOvr>
    <a:masterClrMapping/>
  </p:clrMapOvr>
</p:sldLayout>
</file>

<file path=ppt/slideLayouts/slideLayout15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48569488"/>
      </p:ext>
    </p:extLst>
  </p:cSld>
  <p:clrMapOvr>
    <a:masterClrMapping/>
  </p:clrMapOvr>
</p:sldLayout>
</file>

<file path=ppt/slideLayouts/slideLayout15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519902150"/>
      </p:ext>
    </p:extLst>
  </p:cSld>
  <p:clrMapOvr>
    <a:masterClrMapping/>
  </p:clrMapOvr>
</p:sldLayout>
</file>

<file path=ppt/slideLayouts/slideLayout15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10073304"/>
      </p:ext>
    </p:extLst>
  </p:cSld>
  <p:clrMapOvr>
    <a:masterClrMapping/>
  </p:clrMapOvr>
</p:sldLayout>
</file>

<file path=ppt/slideLayouts/slideLayout15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</p:spTree>
    <p:extLst>
      <p:ext uri="{BB962C8B-B14F-4D97-AF65-F5344CB8AC3E}">
        <p14:creationId xmlns:p14="http://schemas.microsoft.com/office/powerpoint/2010/main" val="1101195281"/>
      </p:ext>
    </p:extLst>
  </p:cSld>
  <p:clrMapOvr>
    <a:masterClrMapping/>
  </p:clrMapOvr>
</p:sldLayout>
</file>

<file path=ppt/slideLayouts/slideLayout15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pl-PL" noProof="0" dirty="0" smtClean="0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</p:spTree>
    <p:extLst>
      <p:ext uri="{BB962C8B-B14F-4D97-AF65-F5344CB8AC3E}">
        <p14:creationId xmlns:p14="http://schemas.microsoft.com/office/powerpoint/2010/main" val="3353693129"/>
      </p:ext>
    </p:extLst>
  </p:cSld>
  <p:clrMapOvr>
    <a:masterClrMapping/>
  </p:clrMapOvr>
</p:sldLayout>
</file>

<file path=ppt/slideLayouts/slideLayout15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59274517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874616148"/>
      </p:ext>
    </p:extLst>
  </p:cSld>
  <p:clrMapOvr>
    <a:masterClrMapping/>
  </p:clrMapOvr>
</p:sldLayout>
</file>

<file path=ppt/slideLayouts/slideLayout16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629400" y="1600200"/>
            <a:ext cx="2057400" cy="4525963"/>
          </a:xfr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60198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834413538"/>
      </p:ext>
    </p:extLst>
  </p:cSld>
  <p:clrMapOvr>
    <a:masterClrMapping/>
  </p:clrMapOvr>
</p:sldLayout>
</file>

<file path=ppt/slideLayouts/slideLayout1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Układ niestandard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527919477"/>
      </p:ext>
    </p:extLst>
  </p:cSld>
  <p:clrMapOvr>
    <a:masterClrMapping/>
  </p:clrMapOvr>
</p:sldLayout>
</file>

<file path=ppt/slideLayouts/slideLayout16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Układ niestandardow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ramka_slajd pomarańczowa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450" y="236538"/>
            <a:ext cx="8597900" cy="6303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4" descr="kreska_slajd 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5925" y="5865813"/>
            <a:ext cx="8248650" cy="30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5" descr="kreska pionowa_slajd "/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5213" y="5911850"/>
            <a:ext cx="26987" cy="469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6" descr="kreska_slajd 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5925" y="1619250"/>
            <a:ext cx="8248650" cy="30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 Box 6"/>
          <p:cNvSpPr txBox="1">
            <a:spLocks noChangeArrowheads="1"/>
          </p:cNvSpPr>
          <p:nvPr userDrawn="1"/>
        </p:nvSpPr>
        <p:spPr bwMode="auto">
          <a:xfrm>
            <a:off x="482600" y="5989638"/>
            <a:ext cx="512763" cy="274637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 eaLnBrk="0" hangingPunct="0">
              <a:tabLst>
                <a:tab pos="266700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tabLst>
                <a:tab pos="266700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tabLst>
                <a:tab pos="266700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tabLst>
                <a:tab pos="266700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tabLst>
                <a:tab pos="266700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66700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66700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66700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66700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defRPr/>
            </a:pPr>
            <a:fld id="{6BB54CF6-2CF0-4224-B416-6AACF3A0D2B4}" type="slidenum">
              <a:rPr lang="pl-PL" sz="1200" b="1" smtClean="0">
                <a:solidFill>
                  <a:srgbClr val="F36B23"/>
                </a:solidFill>
              </a:rPr>
              <a:pPr algn="ctr" eaLnBrk="1" hangingPunct="1">
                <a:spcBef>
                  <a:spcPct val="50000"/>
                </a:spcBef>
                <a:defRPr/>
              </a:pPr>
              <a:t>‹#›</a:t>
            </a:fld>
            <a:endParaRPr lang="pl-PL" sz="1200" b="1" dirty="0" smtClean="0">
              <a:solidFill>
                <a:srgbClr val="F36B23"/>
              </a:solidFill>
            </a:endParaRPr>
          </a:p>
        </p:txBody>
      </p:sp>
      <p:sp>
        <p:nvSpPr>
          <p:cNvPr id="3" name="Symbol zastępczy tekstu 17"/>
          <p:cNvSpPr>
            <a:spLocks noGrp="1"/>
          </p:cNvSpPr>
          <p:nvPr>
            <p:ph type="body" sz="quarter" idx="10"/>
          </p:nvPr>
        </p:nvSpPr>
        <p:spPr>
          <a:xfrm>
            <a:off x="971600" y="692150"/>
            <a:ext cx="7272288" cy="792163"/>
          </a:xfrm>
          <a:prstGeom prst="rect">
            <a:avLst/>
          </a:prstGeom>
        </p:spPr>
        <p:txBody>
          <a:bodyPr anchor="ctr" anchorCtr="0"/>
          <a:lstStyle>
            <a:lvl1pPr>
              <a:buNone/>
              <a:defRPr sz="2400" b="0">
                <a:solidFill>
                  <a:srgbClr val="F36B23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pl-PL" dirty="0" smtClean="0"/>
              <a:t>Kliknij, aby edytować style wzorca tekstu</a:t>
            </a:r>
          </a:p>
        </p:txBody>
      </p:sp>
      <p:sp>
        <p:nvSpPr>
          <p:cNvPr id="4" name="Symbol zastępczy tekstu 17"/>
          <p:cNvSpPr>
            <a:spLocks noGrp="1"/>
          </p:cNvSpPr>
          <p:nvPr>
            <p:ph type="body" sz="quarter" idx="11"/>
          </p:nvPr>
        </p:nvSpPr>
        <p:spPr>
          <a:xfrm>
            <a:off x="1187624" y="5949280"/>
            <a:ext cx="7272288" cy="432123"/>
          </a:xfrm>
          <a:prstGeom prst="rect">
            <a:avLst/>
          </a:prstGeom>
        </p:spPr>
        <p:txBody>
          <a:bodyPr anchor="ctr" anchorCtr="0"/>
          <a:lstStyle>
            <a:lvl1pPr>
              <a:buNone/>
              <a:defRPr sz="1200" b="1">
                <a:solidFill>
                  <a:srgbClr val="F36B23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pl-PL" dirty="0" smtClean="0"/>
              <a:t>Kliknij, aby edytować style wzorca tekstu</a:t>
            </a:r>
          </a:p>
        </p:txBody>
      </p:sp>
      <p:sp>
        <p:nvSpPr>
          <p:cNvPr id="9" name="Symbol zastępczy tekstu 20"/>
          <p:cNvSpPr>
            <a:spLocks noGrp="1"/>
          </p:cNvSpPr>
          <p:nvPr>
            <p:ph type="body" sz="quarter" idx="12"/>
          </p:nvPr>
        </p:nvSpPr>
        <p:spPr>
          <a:xfrm>
            <a:off x="971550" y="2060575"/>
            <a:ext cx="7272338" cy="3455988"/>
          </a:xfrm>
          <a:prstGeom prst="rect">
            <a:avLst/>
          </a:prstGeom>
        </p:spPr>
        <p:txBody>
          <a:bodyPr/>
          <a:lstStyle>
            <a:lvl1pPr>
              <a:buClr>
                <a:srgbClr val="F36B23"/>
              </a:buClr>
              <a:defRPr sz="1600">
                <a:latin typeface="Arial" pitchFamily="34" charset="0"/>
                <a:cs typeface="Arial" pitchFamily="34" charset="0"/>
              </a:defRPr>
            </a:lvl1pPr>
            <a:lvl2pPr>
              <a:buClr>
                <a:srgbClr val="F36B23"/>
              </a:buClr>
              <a:defRPr sz="1400">
                <a:latin typeface="Arial" pitchFamily="34" charset="0"/>
                <a:cs typeface="Arial" pitchFamily="34" charset="0"/>
              </a:defRPr>
            </a:lvl2pPr>
            <a:lvl3pPr>
              <a:buClr>
                <a:srgbClr val="F36B23"/>
              </a:buClr>
              <a:defRPr sz="1400">
                <a:latin typeface="Arial" pitchFamily="34" charset="0"/>
                <a:cs typeface="Arial" pitchFamily="34" charset="0"/>
              </a:defRPr>
            </a:lvl3pPr>
            <a:lvl4pPr>
              <a:buClr>
                <a:srgbClr val="F36B23"/>
              </a:buClr>
              <a:defRPr sz="1400">
                <a:latin typeface="Arial" pitchFamily="34" charset="0"/>
                <a:cs typeface="Arial" pitchFamily="34" charset="0"/>
              </a:defRPr>
            </a:lvl4pPr>
            <a:lvl5pPr>
              <a:buClr>
                <a:srgbClr val="F36B23"/>
              </a:buClr>
              <a:defRPr sz="1400"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pl-PL" dirty="0" smtClean="0"/>
              <a:t>Kliknij, aby edytować style wzorca tekstu</a:t>
            </a:r>
          </a:p>
          <a:p>
            <a:pPr lvl="1"/>
            <a:r>
              <a:rPr lang="pl-PL" dirty="0" smtClean="0"/>
              <a:t>Drugi poziom</a:t>
            </a:r>
          </a:p>
          <a:p>
            <a:pPr lvl="2"/>
            <a:r>
              <a:rPr lang="pl-PL" dirty="0" smtClean="0"/>
              <a:t>Trzeci poziom</a:t>
            </a:r>
          </a:p>
          <a:p>
            <a:pPr lvl="3"/>
            <a:r>
              <a:rPr lang="pl-PL" dirty="0" smtClean="0"/>
              <a:t>Czwarty poziom</a:t>
            </a:r>
          </a:p>
          <a:p>
            <a:pPr lvl="4"/>
            <a:r>
              <a:rPr lang="pl-PL" dirty="0" smtClean="0"/>
              <a:t>Piąty poziom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039508579"/>
      </p:ext>
    </p:extLst>
  </p:cSld>
  <p:clrMapOvr>
    <a:masterClrMapping/>
  </p:clrMapOvr>
</p:sldLayout>
</file>

<file path=ppt/slideLayouts/slideLayout1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Układ niestandard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416247771"/>
      </p:ext>
    </p:extLst>
  </p:cSld>
  <p:clrMapOvr>
    <a:masterClrMapping/>
  </p:clrMapOvr>
</p:sldLayout>
</file>

<file path=ppt/slideLayouts/slideLayout1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Układ niestandard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268731575"/>
      </p:ext>
    </p:extLst>
  </p:cSld>
  <p:clrMapOvr>
    <a:masterClrMapping/>
  </p:clrMapOvr>
</p:sldLayout>
</file>

<file path=ppt/slideLayouts/slideLayout16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Układ niestandardow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ramka_slajd żółta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450" y="236538"/>
            <a:ext cx="8597900" cy="6303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 Box 6"/>
          <p:cNvSpPr txBox="1">
            <a:spLocks noChangeArrowheads="1"/>
          </p:cNvSpPr>
          <p:nvPr userDrawn="1"/>
        </p:nvSpPr>
        <p:spPr bwMode="auto">
          <a:xfrm>
            <a:off x="482600" y="5989638"/>
            <a:ext cx="512763" cy="274637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 eaLnBrk="0" hangingPunct="0">
              <a:tabLst>
                <a:tab pos="266700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tabLst>
                <a:tab pos="266700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tabLst>
                <a:tab pos="266700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tabLst>
                <a:tab pos="266700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tabLst>
                <a:tab pos="266700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66700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66700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66700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66700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defRPr/>
            </a:pPr>
            <a:fld id="{CC53F964-D04E-4997-A598-90338271AE1C}" type="slidenum">
              <a:rPr lang="pl-PL" sz="1200" b="1" smtClean="0">
                <a:solidFill>
                  <a:srgbClr val="FCB319"/>
                </a:solidFill>
              </a:rPr>
              <a:pPr algn="ctr" eaLnBrk="1" hangingPunct="1">
                <a:spcBef>
                  <a:spcPct val="50000"/>
                </a:spcBef>
                <a:defRPr/>
              </a:pPr>
              <a:t>‹#›</a:t>
            </a:fld>
            <a:endParaRPr lang="pl-PL" sz="1200" b="1" dirty="0" smtClean="0">
              <a:solidFill>
                <a:srgbClr val="FCB319"/>
              </a:solidFill>
            </a:endParaRPr>
          </a:p>
        </p:txBody>
      </p:sp>
      <p:pic>
        <p:nvPicPr>
          <p:cNvPr id="7" name="Picture 3" descr="kreska pionowa_slajd 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5213" y="5911850"/>
            <a:ext cx="26987" cy="469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4" descr="kreska_slajd 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5925" y="5865813"/>
            <a:ext cx="8248650" cy="30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5" descr="kreska_slajd 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5925" y="1619250"/>
            <a:ext cx="8248650" cy="30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Symbol zastępczy tekstu 17"/>
          <p:cNvSpPr>
            <a:spLocks noGrp="1"/>
          </p:cNvSpPr>
          <p:nvPr>
            <p:ph type="body" sz="quarter" idx="10"/>
          </p:nvPr>
        </p:nvSpPr>
        <p:spPr>
          <a:xfrm>
            <a:off x="971600" y="692150"/>
            <a:ext cx="7272288" cy="792163"/>
          </a:xfrm>
          <a:prstGeom prst="rect">
            <a:avLst/>
          </a:prstGeom>
        </p:spPr>
        <p:txBody>
          <a:bodyPr anchor="ctr" anchorCtr="0"/>
          <a:lstStyle>
            <a:lvl1pPr>
              <a:buNone/>
              <a:defRPr sz="2400" b="0">
                <a:solidFill>
                  <a:srgbClr val="FCB319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pl-PL" dirty="0" smtClean="0"/>
              <a:t>Kliknij, aby edytować style wzorca tekstu</a:t>
            </a:r>
          </a:p>
        </p:txBody>
      </p:sp>
      <p:sp>
        <p:nvSpPr>
          <p:cNvPr id="4" name="Symbol zastępczy tekstu 17"/>
          <p:cNvSpPr>
            <a:spLocks noGrp="1"/>
          </p:cNvSpPr>
          <p:nvPr>
            <p:ph type="body" sz="quarter" idx="11"/>
          </p:nvPr>
        </p:nvSpPr>
        <p:spPr>
          <a:xfrm>
            <a:off x="1187624" y="5949280"/>
            <a:ext cx="7272288" cy="432123"/>
          </a:xfrm>
          <a:prstGeom prst="rect">
            <a:avLst/>
          </a:prstGeom>
        </p:spPr>
        <p:txBody>
          <a:bodyPr anchor="ctr" anchorCtr="0"/>
          <a:lstStyle>
            <a:lvl1pPr>
              <a:buNone/>
              <a:defRPr sz="1200" b="1">
                <a:solidFill>
                  <a:srgbClr val="FCB319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pl-PL" dirty="0" smtClean="0"/>
              <a:t>Kliknij, aby edytować style wzorca tekstu</a:t>
            </a:r>
          </a:p>
        </p:txBody>
      </p:sp>
      <p:sp>
        <p:nvSpPr>
          <p:cNvPr id="9" name="Symbol zastępczy tekstu 20"/>
          <p:cNvSpPr>
            <a:spLocks noGrp="1"/>
          </p:cNvSpPr>
          <p:nvPr>
            <p:ph type="body" sz="quarter" idx="12"/>
          </p:nvPr>
        </p:nvSpPr>
        <p:spPr>
          <a:xfrm>
            <a:off x="971550" y="2060575"/>
            <a:ext cx="7272338" cy="3455988"/>
          </a:xfrm>
          <a:prstGeom prst="rect">
            <a:avLst/>
          </a:prstGeom>
        </p:spPr>
        <p:txBody>
          <a:bodyPr/>
          <a:lstStyle>
            <a:lvl1pPr>
              <a:buClr>
                <a:srgbClr val="FCB319"/>
              </a:buClr>
              <a:defRPr sz="1600">
                <a:latin typeface="Arial" pitchFamily="34" charset="0"/>
                <a:cs typeface="Arial" pitchFamily="34" charset="0"/>
              </a:defRPr>
            </a:lvl1pPr>
            <a:lvl2pPr>
              <a:buClr>
                <a:srgbClr val="FCB319"/>
              </a:buClr>
              <a:defRPr sz="1400">
                <a:latin typeface="Arial" pitchFamily="34" charset="0"/>
                <a:cs typeface="Arial" pitchFamily="34" charset="0"/>
              </a:defRPr>
            </a:lvl2pPr>
            <a:lvl3pPr>
              <a:buClr>
                <a:srgbClr val="FCB319"/>
              </a:buClr>
              <a:defRPr sz="1400">
                <a:latin typeface="Arial" pitchFamily="34" charset="0"/>
                <a:cs typeface="Arial" pitchFamily="34" charset="0"/>
              </a:defRPr>
            </a:lvl3pPr>
            <a:lvl4pPr>
              <a:buClr>
                <a:srgbClr val="FCB319"/>
              </a:buClr>
              <a:defRPr sz="1400">
                <a:latin typeface="Arial" pitchFamily="34" charset="0"/>
                <a:cs typeface="Arial" pitchFamily="34" charset="0"/>
              </a:defRPr>
            </a:lvl4pPr>
            <a:lvl5pPr>
              <a:buClr>
                <a:srgbClr val="FCB319"/>
              </a:buClr>
              <a:defRPr sz="1400"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pl-PL" dirty="0" smtClean="0"/>
              <a:t>Kliknij, aby edytować style wzorca tekstu</a:t>
            </a:r>
          </a:p>
          <a:p>
            <a:pPr lvl="1"/>
            <a:r>
              <a:rPr lang="pl-PL" dirty="0" smtClean="0"/>
              <a:t>Drugi poziom</a:t>
            </a:r>
          </a:p>
          <a:p>
            <a:pPr lvl="2"/>
            <a:r>
              <a:rPr lang="pl-PL" dirty="0" smtClean="0"/>
              <a:t>Trzeci poziom</a:t>
            </a:r>
          </a:p>
          <a:p>
            <a:pPr lvl="3"/>
            <a:r>
              <a:rPr lang="pl-PL" dirty="0" smtClean="0"/>
              <a:t>Czwarty poziom</a:t>
            </a:r>
          </a:p>
          <a:p>
            <a:pPr lvl="4"/>
            <a:r>
              <a:rPr lang="pl-PL" dirty="0" smtClean="0"/>
              <a:t>Piąty poziom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023305611"/>
      </p:ext>
    </p:extLst>
  </p:cSld>
  <p:clrMapOvr>
    <a:masterClrMapping/>
  </p:clrMapOvr>
</p:sldLayout>
</file>

<file path=ppt/slideLayouts/slideLayout1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Układ niestandard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791416182"/>
      </p:ext>
    </p:extLst>
  </p:cSld>
  <p:clrMapOvr>
    <a:masterClrMapping/>
  </p:clrMapOvr>
</p:sldLayout>
</file>

<file path=ppt/slideLayouts/slideLayout1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Układ niestandard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746440972"/>
      </p:ext>
    </p:extLst>
  </p:cSld>
  <p:clrMapOvr>
    <a:masterClrMapping/>
  </p:clrMapOvr>
</p:sldLayout>
</file>

<file path=ppt/slideLayouts/slideLayout16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Układ niestandardow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6" descr="ramka_slajd różowa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450" y="236538"/>
            <a:ext cx="8597900" cy="6303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4" descr="kreska pionowa_slajd 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5213" y="5911850"/>
            <a:ext cx="26987" cy="469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5" descr="kreska_slajd 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5925" y="5865813"/>
            <a:ext cx="8248650" cy="30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7" descr="kreska_slajd 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5925" y="1454150"/>
            <a:ext cx="8248650" cy="30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Text Box 6"/>
          <p:cNvSpPr txBox="1">
            <a:spLocks noChangeArrowheads="1"/>
          </p:cNvSpPr>
          <p:nvPr userDrawn="1"/>
        </p:nvSpPr>
        <p:spPr bwMode="auto">
          <a:xfrm>
            <a:off x="482600" y="5989638"/>
            <a:ext cx="512763" cy="274637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 eaLnBrk="0" hangingPunct="0">
              <a:tabLst>
                <a:tab pos="266700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tabLst>
                <a:tab pos="266700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tabLst>
                <a:tab pos="266700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tabLst>
                <a:tab pos="266700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tabLst>
                <a:tab pos="266700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66700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66700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66700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66700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defRPr/>
            </a:pPr>
            <a:fld id="{D9111DD2-DF12-4789-A2A1-BC6CF59B69ED}" type="slidenum">
              <a:rPr lang="pl-PL" sz="1200" b="1" smtClean="0">
                <a:solidFill>
                  <a:srgbClr val="EF5594"/>
                </a:solidFill>
              </a:rPr>
              <a:pPr algn="ctr" eaLnBrk="1" hangingPunct="1">
                <a:spcBef>
                  <a:spcPct val="50000"/>
                </a:spcBef>
                <a:defRPr/>
              </a:pPr>
              <a:t>‹#›</a:t>
            </a:fld>
            <a:endParaRPr lang="pl-PL" sz="1200" b="1" dirty="0" smtClean="0">
              <a:solidFill>
                <a:srgbClr val="EF5594"/>
              </a:solidFill>
            </a:endParaRPr>
          </a:p>
        </p:txBody>
      </p:sp>
      <p:sp>
        <p:nvSpPr>
          <p:cNvPr id="7" name="Symbol zastępczy tekstu 17"/>
          <p:cNvSpPr>
            <a:spLocks noGrp="1"/>
          </p:cNvSpPr>
          <p:nvPr>
            <p:ph type="body" sz="quarter" idx="10"/>
          </p:nvPr>
        </p:nvSpPr>
        <p:spPr>
          <a:xfrm>
            <a:off x="971600" y="548680"/>
            <a:ext cx="7272288" cy="792087"/>
          </a:xfrm>
          <a:prstGeom prst="rect">
            <a:avLst/>
          </a:prstGeom>
        </p:spPr>
        <p:txBody>
          <a:bodyPr anchor="ctr" anchorCtr="0"/>
          <a:lstStyle>
            <a:lvl1pPr>
              <a:buNone/>
              <a:defRPr sz="2400" b="0">
                <a:solidFill>
                  <a:srgbClr val="EF5594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pl-PL" dirty="0" smtClean="0"/>
              <a:t>Kliknij, aby edytować style wzorca tekstu</a:t>
            </a:r>
          </a:p>
        </p:txBody>
      </p:sp>
      <p:sp>
        <p:nvSpPr>
          <p:cNvPr id="8" name="Symbol zastępczy tekstu 17"/>
          <p:cNvSpPr>
            <a:spLocks noGrp="1"/>
          </p:cNvSpPr>
          <p:nvPr>
            <p:ph type="body" sz="quarter" idx="11"/>
          </p:nvPr>
        </p:nvSpPr>
        <p:spPr>
          <a:xfrm>
            <a:off x="1187624" y="5949280"/>
            <a:ext cx="7272288" cy="360040"/>
          </a:xfrm>
          <a:prstGeom prst="rect">
            <a:avLst/>
          </a:prstGeom>
        </p:spPr>
        <p:txBody>
          <a:bodyPr anchor="ctr" anchorCtr="0"/>
          <a:lstStyle>
            <a:lvl1pPr>
              <a:buNone/>
              <a:defRPr sz="1200" b="1">
                <a:solidFill>
                  <a:srgbClr val="EF5594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pl-PL" dirty="0" smtClean="0"/>
              <a:t>Kliknij, aby edytować style wzorca tekstu</a:t>
            </a:r>
          </a:p>
        </p:txBody>
      </p:sp>
      <p:sp>
        <p:nvSpPr>
          <p:cNvPr id="9" name="Symbol zastępczy tekstu 20"/>
          <p:cNvSpPr>
            <a:spLocks noGrp="1"/>
          </p:cNvSpPr>
          <p:nvPr>
            <p:ph type="body" sz="quarter" idx="12"/>
          </p:nvPr>
        </p:nvSpPr>
        <p:spPr>
          <a:xfrm>
            <a:off x="971550" y="2060575"/>
            <a:ext cx="7272338" cy="3455988"/>
          </a:xfrm>
          <a:prstGeom prst="rect">
            <a:avLst/>
          </a:prstGeom>
        </p:spPr>
        <p:txBody>
          <a:bodyPr/>
          <a:lstStyle>
            <a:lvl1pPr>
              <a:buClr>
                <a:srgbClr val="EF5594"/>
              </a:buClr>
              <a:defRPr sz="1600">
                <a:latin typeface="Arial" pitchFamily="34" charset="0"/>
                <a:cs typeface="Arial" pitchFamily="34" charset="0"/>
              </a:defRPr>
            </a:lvl1pPr>
            <a:lvl2pPr>
              <a:buClr>
                <a:srgbClr val="EF5594"/>
              </a:buClr>
              <a:defRPr sz="1400">
                <a:latin typeface="Arial" pitchFamily="34" charset="0"/>
                <a:cs typeface="Arial" pitchFamily="34" charset="0"/>
              </a:defRPr>
            </a:lvl2pPr>
            <a:lvl3pPr>
              <a:buClr>
                <a:srgbClr val="EF5594"/>
              </a:buClr>
              <a:defRPr sz="1400">
                <a:latin typeface="Arial" pitchFamily="34" charset="0"/>
                <a:cs typeface="Arial" pitchFamily="34" charset="0"/>
              </a:defRPr>
            </a:lvl3pPr>
            <a:lvl4pPr>
              <a:buClr>
                <a:srgbClr val="EF5594"/>
              </a:buClr>
              <a:defRPr sz="1400">
                <a:latin typeface="Arial" pitchFamily="34" charset="0"/>
                <a:cs typeface="Arial" pitchFamily="34" charset="0"/>
              </a:defRPr>
            </a:lvl4pPr>
            <a:lvl5pPr>
              <a:buClr>
                <a:srgbClr val="EF5594"/>
              </a:buClr>
              <a:defRPr sz="1400"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pl-PL" dirty="0" smtClean="0"/>
              <a:t>Kliknij, aby edytować style wzorca tekstu</a:t>
            </a:r>
          </a:p>
          <a:p>
            <a:pPr lvl="1"/>
            <a:r>
              <a:rPr lang="pl-PL" dirty="0" smtClean="0"/>
              <a:t>Drugi poziom</a:t>
            </a:r>
          </a:p>
          <a:p>
            <a:pPr lvl="2"/>
            <a:r>
              <a:rPr lang="pl-PL" dirty="0" smtClean="0"/>
              <a:t>Trzeci poziom</a:t>
            </a:r>
          </a:p>
          <a:p>
            <a:pPr lvl="3"/>
            <a:r>
              <a:rPr lang="pl-PL" dirty="0" smtClean="0"/>
              <a:t>Czwarty poziom</a:t>
            </a:r>
          </a:p>
          <a:p>
            <a:pPr lvl="4"/>
            <a:r>
              <a:rPr lang="pl-PL" dirty="0" smtClean="0"/>
              <a:t>Piąty poziom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490293021"/>
      </p:ext>
    </p:extLst>
  </p:cSld>
  <p:clrMapOvr>
    <a:masterClrMapping/>
  </p:clrMapOvr>
</p:sldLayout>
</file>

<file path=ppt/slideLayouts/slideLayout1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Układ niestandard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0658332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629400" y="1600200"/>
            <a:ext cx="2057400" cy="4525963"/>
          </a:xfr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60198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632833423"/>
      </p:ext>
    </p:extLst>
  </p:cSld>
  <p:clrMapOvr>
    <a:masterClrMapping/>
  </p:clrMapOvr>
</p:sldLayout>
</file>

<file path=ppt/slideLayouts/slideLayout1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Układ niestandard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306484180"/>
      </p:ext>
    </p:extLst>
  </p:cSld>
  <p:clrMapOvr>
    <a:masterClrMapping/>
  </p:clrMapOvr>
</p:sldLayout>
</file>

<file path=ppt/slideLayouts/slideLayout17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Układ niestandardow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ramka_slajd fioletowa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260350"/>
            <a:ext cx="8597900" cy="6303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 descr="kreska_slajd 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5925" y="5865813"/>
            <a:ext cx="8248650" cy="30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6" descr="kreska pionowa_slajd "/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5213" y="5911850"/>
            <a:ext cx="26987" cy="469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7" descr="kreska_slajd 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5925" y="1495425"/>
            <a:ext cx="8248650" cy="30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Text Box 6"/>
          <p:cNvSpPr txBox="1">
            <a:spLocks noChangeArrowheads="1"/>
          </p:cNvSpPr>
          <p:nvPr userDrawn="1"/>
        </p:nvSpPr>
        <p:spPr bwMode="auto">
          <a:xfrm>
            <a:off x="482600" y="5989638"/>
            <a:ext cx="512763" cy="274637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 eaLnBrk="0" hangingPunct="0">
              <a:tabLst>
                <a:tab pos="266700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tabLst>
                <a:tab pos="266700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tabLst>
                <a:tab pos="266700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tabLst>
                <a:tab pos="266700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tabLst>
                <a:tab pos="266700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66700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66700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66700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66700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defRPr/>
            </a:pPr>
            <a:fld id="{378EF192-3813-4F61-9396-6AF9E2A1F78D}" type="slidenum">
              <a:rPr lang="pl-PL" sz="1200" b="1" smtClean="0">
                <a:solidFill>
                  <a:srgbClr val="424CA0"/>
                </a:solidFill>
              </a:rPr>
              <a:pPr algn="ctr" eaLnBrk="1" hangingPunct="1">
                <a:spcBef>
                  <a:spcPct val="50000"/>
                </a:spcBef>
                <a:defRPr/>
              </a:pPr>
              <a:t>‹#›</a:t>
            </a:fld>
            <a:endParaRPr lang="pl-PL" sz="1200" b="1" dirty="0" smtClean="0">
              <a:solidFill>
                <a:srgbClr val="424CA0"/>
              </a:solidFill>
            </a:endParaRPr>
          </a:p>
        </p:txBody>
      </p:sp>
      <p:sp>
        <p:nvSpPr>
          <p:cNvPr id="7" name="Symbol zastępczy tekstu 17"/>
          <p:cNvSpPr>
            <a:spLocks noGrp="1"/>
          </p:cNvSpPr>
          <p:nvPr>
            <p:ph type="body" sz="quarter" idx="10"/>
          </p:nvPr>
        </p:nvSpPr>
        <p:spPr>
          <a:xfrm>
            <a:off x="971600" y="548681"/>
            <a:ext cx="7272288" cy="864096"/>
          </a:xfrm>
          <a:prstGeom prst="rect">
            <a:avLst/>
          </a:prstGeom>
        </p:spPr>
        <p:txBody>
          <a:bodyPr anchor="ctr" anchorCtr="0"/>
          <a:lstStyle>
            <a:lvl1pPr>
              <a:buNone/>
              <a:defRPr sz="2400" b="0">
                <a:solidFill>
                  <a:srgbClr val="424CA0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pl-PL" dirty="0" smtClean="0"/>
              <a:t>Kliknij, aby edytować style wzorca tekstu</a:t>
            </a:r>
          </a:p>
        </p:txBody>
      </p:sp>
      <p:sp>
        <p:nvSpPr>
          <p:cNvPr id="8" name="Symbol zastępczy tekstu 17"/>
          <p:cNvSpPr>
            <a:spLocks noGrp="1"/>
          </p:cNvSpPr>
          <p:nvPr>
            <p:ph type="body" sz="quarter" idx="11"/>
          </p:nvPr>
        </p:nvSpPr>
        <p:spPr>
          <a:xfrm>
            <a:off x="1187624" y="5949280"/>
            <a:ext cx="7272288" cy="393101"/>
          </a:xfrm>
          <a:prstGeom prst="rect">
            <a:avLst/>
          </a:prstGeom>
        </p:spPr>
        <p:txBody>
          <a:bodyPr anchor="ctr" anchorCtr="0"/>
          <a:lstStyle>
            <a:lvl1pPr>
              <a:buNone/>
              <a:defRPr sz="1200" b="1">
                <a:solidFill>
                  <a:srgbClr val="424CA0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pl-PL" dirty="0" smtClean="0"/>
              <a:t>Kliknij, aby edytować style wzorca tekstu</a:t>
            </a:r>
          </a:p>
        </p:txBody>
      </p:sp>
      <p:sp>
        <p:nvSpPr>
          <p:cNvPr id="9" name="Symbol zastępczy tekstu 20"/>
          <p:cNvSpPr>
            <a:spLocks noGrp="1"/>
          </p:cNvSpPr>
          <p:nvPr>
            <p:ph type="body" sz="quarter" idx="12"/>
          </p:nvPr>
        </p:nvSpPr>
        <p:spPr>
          <a:xfrm>
            <a:off x="971550" y="2060575"/>
            <a:ext cx="7272338" cy="3455988"/>
          </a:xfrm>
          <a:prstGeom prst="rect">
            <a:avLst/>
          </a:prstGeom>
        </p:spPr>
        <p:txBody>
          <a:bodyPr/>
          <a:lstStyle>
            <a:lvl1pPr>
              <a:buClr>
                <a:srgbClr val="424CA0"/>
              </a:buClr>
              <a:defRPr sz="1600">
                <a:latin typeface="Arial" pitchFamily="34" charset="0"/>
                <a:cs typeface="Arial" pitchFamily="34" charset="0"/>
              </a:defRPr>
            </a:lvl1pPr>
            <a:lvl2pPr>
              <a:buClr>
                <a:srgbClr val="424CA0"/>
              </a:buClr>
              <a:defRPr sz="1400">
                <a:latin typeface="Arial" pitchFamily="34" charset="0"/>
                <a:cs typeface="Arial" pitchFamily="34" charset="0"/>
              </a:defRPr>
            </a:lvl2pPr>
            <a:lvl3pPr>
              <a:buClr>
                <a:srgbClr val="424CA0"/>
              </a:buClr>
              <a:defRPr sz="1400">
                <a:latin typeface="Arial" pitchFamily="34" charset="0"/>
                <a:cs typeface="Arial" pitchFamily="34" charset="0"/>
              </a:defRPr>
            </a:lvl3pPr>
            <a:lvl4pPr>
              <a:buClr>
                <a:srgbClr val="424CA0"/>
              </a:buClr>
              <a:defRPr sz="1400">
                <a:latin typeface="Arial" pitchFamily="34" charset="0"/>
                <a:cs typeface="Arial" pitchFamily="34" charset="0"/>
              </a:defRPr>
            </a:lvl4pPr>
            <a:lvl5pPr>
              <a:buClr>
                <a:srgbClr val="424CA0"/>
              </a:buClr>
              <a:defRPr sz="1400"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pl-PL" dirty="0" smtClean="0"/>
              <a:t>Kliknij, aby edytować style wzorca tekstu</a:t>
            </a:r>
          </a:p>
          <a:p>
            <a:pPr lvl="1"/>
            <a:r>
              <a:rPr lang="pl-PL" dirty="0" smtClean="0"/>
              <a:t>Drugi poziom</a:t>
            </a:r>
          </a:p>
          <a:p>
            <a:pPr lvl="2"/>
            <a:r>
              <a:rPr lang="pl-PL" dirty="0" smtClean="0"/>
              <a:t>Trzeci poziom</a:t>
            </a:r>
          </a:p>
          <a:p>
            <a:pPr lvl="3"/>
            <a:r>
              <a:rPr lang="pl-PL" dirty="0" smtClean="0"/>
              <a:t>Czwarty poziom</a:t>
            </a:r>
          </a:p>
          <a:p>
            <a:pPr lvl="4"/>
            <a:r>
              <a:rPr lang="pl-PL" dirty="0" smtClean="0"/>
              <a:t>Piąty poziom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028445008"/>
      </p:ext>
    </p:extLst>
  </p:cSld>
  <p:clrMapOvr>
    <a:masterClrMapping/>
  </p:clrMapOvr>
</p:sldLayout>
</file>

<file path=ppt/slideLayouts/slideLayout1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Układ niestandard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048867612"/>
      </p:ext>
    </p:extLst>
  </p:cSld>
  <p:clrMapOvr>
    <a:masterClrMapping/>
  </p:clrMapOvr>
</p:sldLayout>
</file>

<file path=ppt/slideLayouts/slideLayout1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Układ niestandard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72581747"/>
      </p:ext>
    </p:extLst>
  </p:cSld>
  <p:clrMapOvr>
    <a:masterClrMapping/>
  </p:clrMapOvr>
</p:sldLayout>
</file>

<file path=ppt/slideLayouts/slideLayout17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Układ niestandardow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ramka_slajd turkusowa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260350"/>
            <a:ext cx="8597900" cy="6303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 Box 6"/>
          <p:cNvSpPr txBox="1">
            <a:spLocks noChangeArrowheads="1"/>
          </p:cNvSpPr>
          <p:nvPr userDrawn="1"/>
        </p:nvSpPr>
        <p:spPr bwMode="auto">
          <a:xfrm>
            <a:off x="482600" y="5989638"/>
            <a:ext cx="512763" cy="274637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 eaLnBrk="0" hangingPunct="0">
              <a:tabLst>
                <a:tab pos="266700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tabLst>
                <a:tab pos="266700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tabLst>
                <a:tab pos="266700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tabLst>
                <a:tab pos="266700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tabLst>
                <a:tab pos="266700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66700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66700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66700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66700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defRPr/>
            </a:pPr>
            <a:fld id="{6BDC6487-B0D1-45F3-8602-7D123E6E933A}" type="slidenum">
              <a:rPr lang="pl-PL" sz="1200" b="1" smtClean="0">
                <a:solidFill>
                  <a:srgbClr val="49C7ED"/>
                </a:solidFill>
              </a:rPr>
              <a:pPr algn="ctr" eaLnBrk="1" hangingPunct="1">
                <a:spcBef>
                  <a:spcPct val="50000"/>
                </a:spcBef>
                <a:defRPr/>
              </a:pPr>
              <a:t>‹#›</a:t>
            </a:fld>
            <a:endParaRPr lang="pl-PL" sz="1200" b="1" dirty="0" smtClean="0">
              <a:solidFill>
                <a:srgbClr val="49C7ED"/>
              </a:solidFill>
            </a:endParaRPr>
          </a:p>
        </p:txBody>
      </p:sp>
      <p:pic>
        <p:nvPicPr>
          <p:cNvPr id="9" name="Picture 5" descr="kreska pionowa_slajd 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5213" y="5911850"/>
            <a:ext cx="26987" cy="469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6" descr="kreska_slajd 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5925" y="5865813"/>
            <a:ext cx="8248650" cy="30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7" descr="kreska_slajd 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5925" y="1557338"/>
            <a:ext cx="8248650" cy="30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Symbol zastępczy tekstu 17"/>
          <p:cNvSpPr>
            <a:spLocks noGrp="1"/>
          </p:cNvSpPr>
          <p:nvPr>
            <p:ph type="body" sz="quarter" idx="10"/>
          </p:nvPr>
        </p:nvSpPr>
        <p:spPr>
          <a:xfrm>
            <a:off x="971600" y="548681"/>
            <a:ext cx="7272288" cy="864096"/>
          </a:xfrm>
          <a:prstGeom prst="rect">
            <a:avLst/>
          </a:prstGeom>
        </p:spPr>
        <p:txBody>
          <a:bodyPr anchor="ctr" anchorCtr="0"/>
          <a:lstStyle>
            <a:lvl1pPr>
              <a:buNone/>
              <a:defRPr sz="2400" b="0">
                <a:solidFill>
                  <a:srgbClr val="49C7ED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pl-PL" dirty="0" smtClean="0"/>
              <a:t>Kliknij, aby edytować style wzorca tekstu</a:t>
            </a:r>
          </a:p>
        </p:txBody>
      </p:sp>
      <p:sp>
        <p:nvSpPr>
          <p:cNvPr id="8" name="Symbol zastępczy tekstu 17"/>
          <p:cNvSpPr>
            <a:spLocks noGrp="1"/>
          </p:cNvSpPr>
          <p:nvPr>
            <p:ph type="body" sz="quarter" idx="11"/>
          </p:nvPr>
        </p:nvSpPr>
        <p:spPr>
          <a:xfrm>
            <a:off x="1187624" y="5949280"/>
            <a:ext cx="7272288" cy="393101"/>
          </a:xfrm>
          <a:prstGeom prst="rect">
            <a:avLst/>
          </a:prstGeom>
        </p:spPr>
        <p:txBody>
          <a:bodyPr anchor="ctr" anchorCtr="0"/>
          <a:lstStyle>
            <a:lvl1pPr>
              <a:buNone/>
              <a:defRPr sz="1200" b="1">
                <a:solidFill>
                  <a:srgbClr val="49C7ED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pl-PL" dirty="0" smtClean="0"/>
              <a:t>Kliknij, aby edytować style wzorca tekstu</a:t>
            </a:r>
          </a:p>
        </p:txBody>
      </p:sp>
      <p:sp>
        <p:nvSpPr>
          <p:cNvPr id="13" name="Symbol zastępczy tekstu 20"/>
          <p:cNvSpPr>
            <a:spLocks noGrp="1"/>
          </p:cNvSpPr>
          <p:nvPr>
            <p:ph type="body" sz="quarter" idx="12"/>
          </p:nvPr>
        </p:nvSpPr>
        <p:spPr>
          <a:xfrm>
            <a:off x="971550" y="2060575"/>
            <a:ext cx="7272338" cy="3455988"/>
          </a:xfrm>
          <a:prstGeom prst="rect">
            <a:avLst/>
          </a:prstGeom>
        </p:spPr>
        <p:txBody>
          <a:bodyPr/>
          <a:lstStyle>
            <a:lvl1pPr>
              <a:buClr>
                <a:srgbClr val="49C7ED"/>
              </a:buClr>
              <a:buFont typeface="Arial" pitchFamily="34" charset="0"/>
              <a:buChar char="•"/>
              <a:defRPr sz="1600">
                <a:latin typeface="Arial" pitchFamily="34" charset="0"/>
                <a:cs typeface="Arial" pitchFamily="34" charset="0"/>
              </a:defRPr>
            </a:lvl1pPr>
            <a:lvl2pPr>
              <a:buClr>
                <a:srgbClr val="49C7ED"/>
              </a:buClr>
              <a:buFont typeface="Arial" pitchFamily="34" charset="0"/>
              <a:buChar char="•"/>
              <a:defRPr sz="1400">
                <a:latin typeface="Arial" pitchFamily="34" charset="0"/>
                <a:cs typeface="Arial" pitchFamily="34" charset="0"/>
              </a:defRPr>
            </a:lvl2pPr>
            <a:lvl3pPr>
              <a:buClr>
                <a:srgbClr val="49C7ED"/>
              </a:buClr>
              <a:buFont typeface="Arial" pitchFamily="34" charset="0"/>
              <a:buChar char="•"/>
              <a:defRPr sz="1400">
                <a:latin typeface="Arial" pitchFamily="34" charset="0"/>
                <a:cs typeface="Arial" pitchFamily="34" charset="0"/>
              </a:defRPr>
            </a:lvl3pPr>
            <a:lvl4pPr>
              <a:buClr>
                <a:srgbClr val="49C7ED"/>
              </a:buClr>
              <a:buFont typeface="Arial" pitchFamily="34" charset="0"/>
              <a:buChar char="•"/>
              <a:defRPr sz="1400">
                <a:latin typeface="Arial" pitchFamily="34" charset="0"/>
                <a:cs typeface="Arial" pitchFamily="34" charset="0"/>
              </a:defRPr>
            </a:lvl4pPr>
            <a:lvl5pPr>
              <a:buClr>
                <a:srgbClr val="49C7ED"/>
              </a:buClr>
              <a:buFont typeface="Arial" pitchFamily="34" charset="0"/>
              <a:buChar char="•"/>
              <a:defRPr sz="1400"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pl-PL" dirty="0" smtClean="0"/>
              <a:t>Kliknij, aby edytować style wzorca tekstu</a:t>
            </a:r>
          </a:p>
          <a:p>
            <a:pPr lvl="1"/>
            <a:r>
              <a:rPr lang="pl-PL" dirty="0" smtClean="0"/>
              <a:t>Drugi poziom</a:t>
            </a:r>
          </a:p>
          <a:p>
            <a:pPr lvl="2"/>
            <a:r>
              <a:rPr lang="pl-PL" dirty="0" smtClean="0"/>
              <a:t>Trzeci poziom</a:t>
            </a:r>
          </a:p>
          <a:p>
            <a:pPr lvl="3"/>
            <a:r>
              <a:rPr lang="pl-PL" dirty="0" smtClean="0"/>
              <a:t>Czwarty poziom</a:t>
            </a:r>
          </a:p>
          <a:p>
            <a:pPr lvl="4"/>
            <a:r>
              <a:rPr lang="pl-PL" dirty="0" smtClean="0"/>
              <a:t>Piąty poziom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942465874"/>
      </p:ext>
    </p:extLst>
  </p:cSld>
  <p:clrMapOvr>
    <a:masterClrMapping/>
  </p:clrMapOvr>
</p:sldLayout>
</file>

<file path=ppt/slideLayouts/slideLayout1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Układ niestandard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907887162"/>
      </p:ext>
    </p:extLst>
  </p:cSld>
  <p:clrMapOvr>
    <a:masterClrMapping/>
  </p:clrMapOvr>
</p:sldLayout>
</file>

<file path=ppt/slideLayouts/slideLayout1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Układ niestandard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800236326"/>
      </p:ext>
    </p:extLst>
  </p:cSld>
  <p:clrMapOvr>
    <a:masterClrMapping/>
  </p:clrMapOvr>
</p:sldLayout>
</file>

<file path=ppt/slideLayouts/slideLayout1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Układ niestandard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794947413"/>
      </p:ext>
    </p:extLst>
  </p:cSld>
  <p:clrMapOvr>
    <a:masterClrMapping/>
  </p:clrMapOvr>
</p:sldLayout>
</file>

<file path=ppt/slideLayouts/slideLayout17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pl-PL" smtClean="0"/>
              <a:t>Kliknij, aby edytować styl wzorca podtytułu</a:t>
            </a:r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415377782"/>
      </p:ext>
    </p:extLst>
  </p:cSld>
  <p:clrMapOvr>
    <a:masterClrMapping/>
  </p:clrMapOvr>
</p:sldLayout>
</file>

<file path=ppt/slideLayouts/slideLayout17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72171884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pl-PL" smtClean="0"/>
              <a:t>Kliknij, aby edytować styl wzorca podtytułu</a:t>
            </a:r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45452578"/>
      </p:ext>
    </p:extLst>
  </p:cSld>
  <p:clrMapOvr>
    <a:masterClrMapping/>
  </p:clrMapOvr>
</p:sldLayout>
</file>

<file path=ppt/slideLayouts/slideLayout18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</p:spTree>
    <p:extLst>
      <p:ext uri="{BB962C8B-B14F-4D97-AF65-F5344CB8AC3E}">
        <p14:creationId xmlns:p14="http://schemas.microsoft.com/office/powerpoint/2010/main" val="249886480"/>
      </p:ext>
    </p:extLst>
  </p:cSld>
  <p:clrMapOvr>
    <a:masterClrMapping/>
  </p:clrMapOvr>
</p:sldLayout>
</file>

<file path=ppt/slideLayouts/slideLayout18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122716556"/>
      </p:ext>
    </p:extLst>
  </p:cSld>
  <p:clrMapOvr>
    <a:masterClrMapping/>
  </p:clrMapOvr>
</p:sldLayout>
</file>

<file path=ppt/slideLayouts/slideLayout18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843792333"/>
      </p:ext>
    </p:extLst>
  </p:cSld>
  <p:clrMapOvr>
    <a:masterClrMapping/>
  </p:clrMapOvr>
</p:sldLayout>
</file>

<file path=ppt/slideLayouts/slideLayout1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395210167"/>
      </p:ext>
    </p:extLst>
  </p:cSld>
  <p:clrMapOvr>
    <a:masterClrMapping/>
  </p:clrMapOvr>
</p:sldLayout>
</file>

<file path=ppt/slideLayouts/slideLayout18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67209056"/>
      </p:ext>
    </p:extLst>
  </p:cSld>
  <p:clrMapOvr>
    <a:masterClrMapping/>
  </p:clrMapOvr>
</p:sldLayout>
</file>

<file path=ppt/slideLayouts/slideLayout18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</p:spTree>
    <p:extLst>
      <p:ext uri="{BB962C8B-B14F-4D97-AF65-F5344CB8AC3E}">
        <p14:creationId xmlns:p14="http://schemas.microsoft.com/office/powerpoint/2010/main" val="3014249007"/>
      </p:ext>
    </p:extLst>
  </p:cSld>
  <p:clrMapOvr>
    <a:masterClrMapping/>
  </p:clrMapOvr>
</p:sldLayout>
</file>

<file path=ppt/slideLayouts/slideLayout18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pl-PL" noProof="0" dirty="0" smtClean="0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</p:spTree>
    <p:extLst>
      <p:ext uri="{BB962C8B-B14F-4D97-AF65-F5344CB8AC3E}">
        <p14:creationId xmlns:p14="http://schemas.microsoft.com/office/powerpoint/2010/main" val="4133625571"/>
      </p:ext>
    </p:extLst>
  </p:cSld>
  <p:clrMapOvr>
    <a:masterClrMapping/>
  </p:clrMapOvr>
</p:sldLayout>
</file>

<file path=ppt/slideLayouts/slideLayout1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261128511"/>
      </p:ext>
    </p:extLst>
  </p:cSld>
  <p:clrMapOvr>
    <a:masterClrMapping/>
  </p:clrMapOvr>
</p:sldLayout>
</file>

<file path=ppt/slideLayouts/slideLayout1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629400" y="1600200"/>
            <a:ext cx="2057400" cy="4525963"/>
          </a:xfr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60198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609236260"/>
      </p:ext>
    </p:extLst>
  </p:cSld>
  <p:clrMapOvr>
    <a:masterClrMapping/>
  </p:clrMapOvr>
</p:sldLayout>
</file>

<file path=ppt/slideLayouts/slideLayout18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pl-PL" smtClean="0"/>
              <a:t>Kliknij, aby edytować styl wzorca podtytułu</a:t>
            </a:r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73042796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724602467"/>
      </p:ext>
    </p:extLst>
  </p:cSld>
  <p:clrMapOvr>
    <a:masterClrMapping/>
  </p:clrMapOvr>
</p:sldLayout>
</file>

<file path=ppt/slideLayouts/slideLayout19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846745736"/>
      </p:ext>
    </p:extLst>
  </p:cSld>
  <p:clrMapOvr>
    <a:masterClrMapping/>
  </p:clrMapOvr>
</p:sldLayout>
</file>

<file path=ppt/slideLayouts/slideLayout19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</p:spTree>
    <p:extLst>
      <p:ext uri="{BB962C8B-B14F-4D97-AF65-F5344CB8AC3E}">
        <p14:creationId xmlns:p14="http://schemas.microsoft.com/office/powerpoint/2010/main" val="680993753"/>
      </p:ext>
    </p:extLst>
  </p:cSld>
  <p:clrMapOvr>
    <a:masterClrMapping/>
  </p:clrMapOvr>
</p:sldLayout>
</file>

<file path=ppt/slideLayouts/slideLayout19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564413806"/>
      </p:ext>
    </p:extLst>
  </p:cSld>
  <p:clrMapOvr>
    <a:masterClrMapping/>
  </p:clrMapOvr>
</p:sldLayout>
</file>

<file path=ppt/slideLayouts/slideLayout19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369538652"/>
      </p:ext>
    </p:extLst>
  </p:cSld>
  <p:clrMapOvr>
    <a:masterClrMapping/>
  </p:clrMapOvr>
</p:sldLayout>
</file>

<file path=ppt/slideLayouts/slideLayout19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511899565"/>
      </p:ext>
    </p:extLst>
  </p:cSld>
  <p:clrMapOvr>
    <a:masterClrMapping/>
  </p:clrMapOvr>
</p:sldLayout>
</file>

<file path=ppt/slideLayouts/slideLayout19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36513782"/>
      </p:ext>
    </p:extLst>
  </p:cSld>
  <p:clrMapOvr>
    <a:masterClrMapping/>
  </p:clrMapOvr>
</p:sldLayout>
</file>

<file path=ppt/slideLayouts/slideLayout19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</p:spTree>
    <p:extLst>
      <p:ext uri="{BB962C8B-B14F-4D97-AF65-F5344CB8AC3E}">
        <p14:creationId xmlns:p14="http://schemas.microsoft.com/office/powerpoint/2010/main" val="2706651347"/>
      </p:ext>
    </p:extLst>
  </p:cSld>
  <p:clrMapOvr>
    <a:masterClrMapping/>
  </p:clrMapOvr>
</p:sldLayout>
</file>

<file path=ppt/slideLayouts/slideLayout19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pl-PL" noProof="0" dirty="0" smtClean="0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</p:spTree>
    <p:extLst>
      <p:ext uri="{BB962C8B-B14F-4D97-AF65-F5344CB8AC3E}">
        <p14:creationId xmlns:p14="http://schemas.microsoft.com/office/powerpoint/2010/main" val="3401004952"/>
      </p:ext>
    </p:extLst>
  </p:cSld>
  <p:clrMapOvr>
    <a:masterClrMapping/>
  </p:clrMapOvr>
</p:sldLayout>
</file>

<file path=ppt/slideLayouts/slideLayout19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69705546"/>
      </p:ext>
    </p:extLst>
  </p:cSld>
  <p:clrMapOvr>
    <a:masterClrMapping/>
  </p:clrMapOvr>
</p:sldLayout>
</file>

<file path=ppt/slideLayouts/slideLayout19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629400" y="1600200"/>
            <a:ext cx="2057400" cy="4525963"/>
          </a:xfr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60198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2533035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7796891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</p:spTree>
    <p:extLst>
      <p:ext uri="{BB962C8B-B14F-4D97-AF65-F5344CB8AC3E}">
        <p14:creationId xmlns:p14="http://schemas.microsoft.com/office/powerpoint/2010/main" val="2914016368"/>
      </p:ext>
    </p:extLst>
  </p:cSld>
  <p:clrMapOvr>
    <a:masterClrMapping/>
  </p:clrMapOvr>
</p:sldLayout>
</file>

<file path=ppt/slideLayouts/slideLayout20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pl-PL" smtClean="0"/>
              <a:t>Kliknij, aby edytować styl wzorca podtytułu</a:t>
            </a:r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540349719"/>
      </p:ext>
    </p:extLst>
  </p:cSld>
  <p:clrMapOvr>
    <a:masterClrMapping/>
  </p:clrMapOvr>
</p:sldLayout>
</file>

<file path=ppt/slideLayouts/slideLayout20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389203109"/>
      </p:ext>
    </p:extLst>
  </p:cSld>
  <p:clrMapOvr>
    <a:masterClrMapping/>
  </p:clrMapOvr>
</p:sldLayout>
</file>

<file path=ppt/slideLayouts/slideLayout20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</p:spTree>
    <p:extLst>
      <p:ext uri="{BB962C8B-B14F-4D97-AF65-F5344CB8AC3E}">
        <p14:creationId xmlns:p14="http://schemas.microsoft.com/office/powerpoint/2010/main" val="1302616186"/>
      </p:ext>
    </p:extLst>
  </p:cSld>
  <p:clrMapOvr>
    <a:masterClrMapping/>
  </p:clrMapOvr>
</p:sldLayout>
</file>

<file path=ppt/slideLayouts/slideLayout20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463528443"/>
      </p:ext>
    </p:extLst>
  </p:cSld>
  <p:clrMapOvr>
    <a:masterClrMapping/>
  </p:clrMapOvr>
</p:sldLayout>
</file>

<file path=ppt/slideLayouts/slideLayout20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745630490"/>
      </p:ext>
    </p:extLst>
  </p:cSld>
  <p:clrMapOvr>
    <a:masterClrMapping/>
  </p:clrMapOvr>
</p:sldLayout>
</file>

<file path=ppt/slideLayouts/slideLayout20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203999019"/>
      </p:ext>
    </p:extLst>
  </p:cSld>
  <p:clrMapOvr>
    <a:masterClrMapping/>
  </p:clrMapOvr>
</p:sldLayout>
</file>

<file path=ppt/slideLayouts/slideLayout20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4123156"/>
      </p:ext>
    </p:extLst>
  </p:cSld>
  <p:clrMapOvr>
    <a:masterClrMapping/>
  </p:clrMapOvr>
</p:sldLayout>
</file>

<file path=ppt/slideLayouts/slideLayout20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</p:spTree>
    <p:extLst>
      <p:ext uri="{BB962C8B-B14F-4D97-AF65-F5344CB8AC3E}">
        <p14:creationId xmlns:p14="http://schemas.microsoft.com/office/powerpoint/2010/main" val="3195085130"/>
      </p:ext>
    </p:extLst>
  </p:cSld>
  <p:clrMapOvr>
    <a:masterClrMapping/>
  </p:clrMapOvr>
</p:sldLayout>
</file>

<file path=ppt/slideLayouts/slideLayout20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pl-PL" noProof="0" dirty="0" smtClean="0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</p:spTree>
    <p:extLst>
      <p:ext uri="{BB962C8B-B14F-4D97-AF65-F5344CB8AC3E}">
        <p14:creationId xmlns:p14="http://schemas.microsoft.com/office/powerpoint/2010/main" val="960351730"/>
      </p:ext>
    </p:extLst>
  </p:cSld>
  <p:clrMapOvr>
    <a:masterClrMapping/>
  </p:clrMapOvr>
</p:sldLayout>
</file>

<file path=ppt/slideLayouts/slideLayout20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55080392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658741481"/>
      </p:ext>
    </p:extLst>
  </p:cSld>
  <p:clrMapOvr>
    <a:masterClrMapping/>
  </p:clrMapOvr>
</p:sldLayout>
</file>

<file path=ppt/slideLayouts/slideLayout2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629400" y="1600200"/>
            <a:ext cx="2057400" cy="4525963"/>
          </a:xfr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60198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353012497"/>
      </p:ext>
    </p:extLst>
  </p:cSld>
  <p:clrMapOvr>
    <a:masterClrMapping/>
  </p:clrMapOvr>
</p:sldLayout>
</file>

<file path=ppt/slideLayouts/slideLayout2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pl-PL" smtClean="0"/>
              <a:t>Kliknij, aby edytować styl wzorca podtytułu</a:t>
            </a:r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292534823"/>
      </p:ext>
    </p:extLst>
  </p:cSld>
  <p:clrMapOvr>
    <a:masterClrMapping/>
  </p:clrMapOvr>
</p:sldLayout>
</file>

<file path=ppt/slideLayouts/slideLayout2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0320532"/>
      </p:ext>
    </p:extLst>
  </p:cSld>
  <p:clrMapOvr>
    <a:masterClrMapping/>
  </p:clrMapOvr>
</p:sldLayout>
</file>

<file path=ppt/slideLayouts/slideLayout2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</p:spTree>
    <p:extLst>
      <p:ext uri="{BB962C8B-B14F-4D97-AF65-F5344CB8AC3E}">
        <p14:creationId xmlns:p14="http://schemas.microsoft.com/office/powerpoint/2010/main" val="493890121"/>
      </p:ext>
    </p:extLst>
  </p:cSld>
  <p:clrMapOvr>
    <a:masterClrMapping/>
  </p:clrMapOvr>
</p:sldLayout>
</file>

<file path=ppt/slideLayouts/slideLayout2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80197736"/>
      </p:ext>
    </p:extLst>
  </p:cSld>
  <p:clrMapOvr>
    <a:masterClrMapping/>
  </p:clrMapOvr>
</p:sldLayout>
</file>

<file path=ppt/slideLayouts/slideLayout2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83030380"/>
      </p:ext>
    </p:extLst>
  </p:cSld>
  <p:clrMapOvr>
    <a:masterClrMapping/>
  </p:clrMapOvr>
</p:sldLayout>
</file>

<file path=ppt/slideLayouts/slideLayout2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768925328"/>
      </p:ext>
    </p:extLst>
  </p:cSld>
  <p:clrMapOvr>
    <a:masterClrMapping/>
  </p:clrMapOvr>
</p:sldLayout>
</file>

<file path=ppt/slideLayouts/slideLayout2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14891525"/>
      </p:ext>
    </p:extLst>
  </p:cSld>
  <p:clrMapOvr>
    <a:masterClrMapping/>
  </p:clrMapOvr>
</p:sldLayout>
</file>

<file path=ppt/slideLayouts/slideLayout2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</p:spTree>
    <p:extLst>
      <p:ext uri="{BB962C8B-B14F-4D97-AF65-F5344CB8AC3E}">
        <p14:creationId xmlns:p14="http://schemas.microsoft.com/office/powerpoint/2010/main" val="40533564"/>
      </p:ext>
    </p:extLst>
  </p:cSld>
  <p:clrMapOvr>
    <a:masterClrMapping/>
  </p:clrMapOvr>
</p:sldLayout>
</file>

<file path=ppt/slideLayouts/slideLayout2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pl-PL" noProof="0" dirty="0" smtClean="0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</p:spTree>
    <p:extLst>
      <p:ext uri="{BB962C8B-B14F-4D97-AF65-F5344CB8AC3E}">
        <p14:creationId xmlns:p14="http://schemas.microsoft.com/office/powerpoint/2010/main" val="92608813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787791731"/>
      </p:ext>
    </p:extLst>
  </p:cSld>
  <p:clrMapOvr>
    <a:masterClrMapping/>
  </p:clrMapOvr>
</p:sldLayout>
</file>

<file path=ppt/slideLayouts/slideLayout2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510640529"/>
      </p:ext>
    </p:extLst>
  </p:cSld>
  <p:clrMapOvr>
    <a:masterClrMapping/>
  </p:clrMapOvr>
</p:sldLayout>
</file>

<file path=ppt/slideLayouts/slideLayout2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629400" y="1600200"/>
            <a:ext cx="2057400" cy="4525963"/>
          </a:xfr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60198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385249116"/>
      </p:ext>
    </p:extLst>
  </p:cSld>
  <p:clrMapOvr>
    <a:masterClrMapping/>
  </p:clrMapOvr>
</p:sldLayout>
</file>

<file path=ppt/slideLayouts/slideLayout2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pl-PL" smtClean="0"/>
              <a:t>Kliknij, aby edytować styl wzorca podtytułu</a:t>
            </a:r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368135082"/>
      </p:ext>
    </p:extLst>
  </p:cSld>
  <p:clrMapOvr>
    <a:masterClrMapping/>
  </p:clrMapOvr>
</p:sldLayout>
</file>

<file path=ppt/slideLayouts/slideLayout2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408308605"/>
      </p:ext>
    </p:extLst>
  </p:cSld>
  <p:clrMapOvr>
    <a:masterClrMapping/>
  </p:clrMapOvr>
</p:sldLayout>
</file>

<file path=ppt/slideLayouts/slideLayout22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</p:spTree>
    <p:extLst>
      <p:ext uri="{BB962C8B-B14F-4D97-AF65-F5344CB8AC3E}">
        <p14:creationId xmlns:p14="http://schemas.microsoft.com/office/powerpoint/2010/main" val="1675511410"/>
      </p:ext>
    </p:extLst>
  </p:cSld>
  <p:clrMapOvr>
    <a:masterClrMapping/>
  </p:clrMapOvr>
</p:sldLayout>
</file>

<file path=ppt/slideLayouts/slideLayout22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858466923"/>
      </p:ext>
    </p:extLst>
  </p:cSld>
  <p:clrMapOvr>
    <a:masterClrMapping/>
  </p:clrMapOvr>
</p:sldLayout>
</file>

<file path=ppt/slideLayouts/slideLayout22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026021321"/>
      </p:ext>
    </p:extLst>
  </p:cSld>
  <p:clrMapOvr>
    <a:masterClrMapping/>
  </p:clrMapOvr>
</p:sldLayout>
</file>

<file path=ppt/slideLayouts/slideLayout2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154760960"/>
      </p:ext>
    </p:extLst>
  </p:cSld>
  <p:clrMapOvr>
    <a:masterClrMapping/>
  </p:clrMapOvr>
</p:sldLayout>
</file>

<file path=ppt/slideLayouts/slideLayout22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80881269"/>
      </p:ext>
    </p:extLst>
  </p:cSld>
  <p:clrMapOvr>
    <a:masterClrMapping/>
  </p:clrMapOvr>
</p:sldLayout>
</file>

<file path=ppt/slideLayouts/slideLayout22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</p:spTree>
    <p:extLst>
      <p:ext uri="{BB962C8B-B14F-4D97-AF65-F5344CB8AC3E}">
        <p14:creationId xmlns:p14="http://schemas.microsoft.com/office/powerpoint/2010/main" val="20698021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12800685"/>
      </p:ext>
    </p:extLst>
  </p:cSld>
  <p:clrMapOvr>
    <a:masterClrMapping/>
  </p:clrMapOvr>
</p:sldLayout>
</file>

<file path=ppt/slideLayouts/slideLayout23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pl-PL" noProof="0" dirty="0" smtClean="0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</p:spTree>
    <p:extLst>
      <p:ext uri="{BB962C8B-B14F-4D97-AF65-F5344CB8AC3E}">
        <p14:creationId xmlns:p14="http://schemas.microsoft.com/office/powerpoint/2010/main" val="2564587673"/>
      </p:ext>
    </p:extLst>
  </p:cSld>
  <p:clrMapOvr>
    <a:masterClrMapping/>
  </p:clrMapOvr>
</p:sldLayout>
</file>

<file path=ppt/slideLayouts/slideLayout2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299961505"/>
      </p:ext>
    </p:extLst>
  </p:cSld>
  <p:clrMapOvr>
    <a:masterClrMapping/>
  </p:clrMapOvr>
</p:sldLayout>
</file>

<file path=ppt/slideLayouts/slideLayout2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629400" y="1600200"/>
            <a:ext cx="2057400" cy="4525963"/>
          </a:xfr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60198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642202580"/>
      </p:ext>
    </p:extLst>
  </p:cSld>
  <p:clrMapOvr>
    <a:masterClrMapping/>
  </p:clrMapOvr>
</p:sldLayout>
</file>

<file path=ppt/slideLayouts/slideLayout2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pl-PL" smtClean="0"/>
              <a:t>Kliknij, aby edytować styl wzorca podtytułu</a:t>
            </a:r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765765654"/>
      </p:ext>
    </p:extLst>
  </p:cSld>
  <p:clrMapOvr>
    <a:masterClrMapping/>
  </p:clrMapOvr>
</p:sldLayout>
</file>

<file path=ppt/slideLayouts/slideLayout23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196524647"/>
      </p:ext>
    </p:extLst>
  </p:cSld>
  <p:clrMapOvr>
    <a:masterClrMapping/>
  </p:clrMapOvr>
</p:sldLayout>
</file>

<file path=ppt/slideLayouts/slideLayout23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</p:spTree>
    <p:extLst>
      <p:ext uri="{BB962C8B-B14F-4D97-AF65-F5344CB8AC3E}">
        <p14:creationId xmlns:p14="http://schemas.microsoft.com/office/powerpoint/2010/main" val="5209346"/>
      </p:ext>
    </p:extLst>
  </p:cSld>
  <p:clrMapOvr>
    <a:masterClrMapping/>
  </p:clrMapOvr>
</p:sldLayout>
</file>

<file path=ppt/slideLayouts/slideLayout23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799347689"/>
      </p:ext>
    </p:extLst>
  </p:cSld>
  <p:clrMapOvr>
    <a:masterClrMapping/>
  </p:clrMapOvr>
</p:sldLayout>
</file>

<file path=ppt/slideLayouts/slideLayout23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075840889"/>
      </p:ext>
    </p:extLst>
  </p:cSld>
  <p:clrMapOvr>
    <a:masterClrMapping/>
  </p:clrMapOvr>
</p:sldLayout>
</file>

<file path=ppt/slideLayouts/slideLayout23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089130317"/>
      </p:ext>
    </p:extLst>
  </p:cSld>
  <p:clrMapOvr>
    <a:masterClrMapping/>
  </p:clrMapOvr>
</p:sldLayout>
</file>

<file path=ppt/slideLayouts/slideLayout23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601834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71821978"/>
      </p:ext>
    </p:extLst>
  </p:cSld>
  <p:clrMapOvr>
    <a:masterClrMapping/>
  </p:clrMapOvr>
</p:sldLayout>
</file>

<file path=ppt/slideLayouts/slideLayout24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</p:spTree>
    <p:extLst>
      <p:ext uri="{BB962C8B-B14F-4D97-AF65-F5344CB8AC3E}">
        <p14:creationId xmlns:p14="http://schemas.microsoft.com/office/powerpoint/2010/main" val="100111782"/>
      </p:ext>
    </p:extLst>
  </p:cSld>
  <p:clrMapOvr>
    <a:masterClrMapping/>
  </p:clrMapOvr>
</p:sldLayout>
</file>

<file path=ppt/slideLayouts/slideLayout24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pl-PL" noProof="0" dirty="0" smtClean="0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</p:spTree>
    <p:extLst>
      <p:ext uri="{BB962C8B-B14F-4D97-AF65-F5344CB8AC3E}">
        <p14:creationId xmlns:p14="http://schemas.microsoft.com/office/powerpoint/2010/main" val="1230018419"/>
      </p:ext>
    </p:extLst>
  </p:cSld>
  <p:clrMapOvr>
    <a:masterClrMapping/>
  </p:clrMapOvr>
</p:sldLayout>
</file>

<file path=ppt/slideLayouts/slideLayout24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562112932"/>
      </p:ext>
    </p:extLst>
  </p:cSld>
  <p:clrMapOvr>
    <a:masterClrMapping/>
  </p:clrMapOvr>
</p:sldLayout>
</file>

<file path=ppt/slideLayouts/slideLayout2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629400" y="1600200"/>
            <a:ext cx="2057400" cy="4525963"/>
          </a:xfr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60198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492129171"/>
      </p:ext>
    </p:extLst>
  </p:cSld>
  <p:clrMapOvr>
    <a:masterClrMapping/>
  </p:clrMapOvr>
</p:sldLayout>
</file>

<file path=ppt/slideLayouts/slideLayout24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pl-PL" smtClean="0"/>
              <a:t>Kliknij, aby edytować styl wzorca podtytułu</a:t>
            </a:r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638985872"/>
      </p:ext>
    </p:extLst>
  </p:cSld>
  <p:clrMapOvr>
    <a:masterClrMapping/>
  </p:clrMapOvr>
</p:sldLayout>
</file>

<file path=ppt/slideLayouts/slideLayout24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074162542"/>
      </p:ext>
    </p:extLst>
  </p:cSld>
  <p:clrMapOvr>
    <a:masterClrMapping/>
  </p:clrMapOvr>
</p:sldLayout>
</file>

<file path=ppt/slideLayouts/slideLayout24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</p:spTree>
    <p:extLst>
      <p:ext uri="{BB962C8B-B14F-4D97-AF65-F5344CB8AC3E}">
        <p14:creationId xmlns:p14="http://schemas.microsoft.com/office/powerpoint/2010/main" val="3971278612"/>
      </p:ext>
    </p:extLst>
  </p:cSld>
  <p:clrMapOvr>
    <a:masterClrMapping/>
  </p:clrMapOvr>
</p:sldLayout>
</file>

<file path=ppt/slideLayouts/slideLayout24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244326773"/>
      </p:ext>
    </p:extLst>
  </p:cSld>
  <p:clrMapOvr>
    <a:masterClrMapping/>
  </p:clrMapOvr>
</p:sldLayout>
</file>

<file path=ppt/slideLayouts/slideLayout24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909033559"/>
      </p:ext>
    </p:extLst>
  </p:cSld>
  <p:clrMapOvr>
    <a:masterClrMapping/>
  </p:clrMapOvr>
</p:sldLayout>
</file>

<file path=ppt/slideLayouts/slideLayout24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87074604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</p:spTree>
    <p:extLst>
      <p:ext uri="{BB962C8B-B14F-4D97-AF65-F5344CB8AC3E}">
        <p14:creationId xmlns:p14="http://schemas.microsoft.com/office/powerpoint/2010/main" val="883533617"/>
      </p:ext>
    </p:extLst>
  </p:cSld>
  <p:clrMapOvr>
    <a:masterClrMapping/>
  </p:clrMapOvr>
</p:sldLayout>
</file>

<file path=ppt/slideLayouts/slideLayout25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56731222"/>
      </p:ext>
    </p:extLst>
  </p:cSld>
  <p:clrMapOvr>
    <a:masterClrMapping/>
  </p:clrMapOvr>
</p:sldLayout>
</file>

<file path=ppt/slideLayouts/slideLayout25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</p:spTree>
    <p:extLst>
      <p:ext uri="{BB962C8B-B14F-4D97-AF65-F5344CB8AC3E}">
        <p14:creationId xmlns:p14="http://schemas.microsoft.com/office/powerpoint/2010/main" val="2763618070"/>
      </p:ext>
    </p:extLst>
  </p:cSld>
  <p:clrMapOvr>
    <a:masterClrMapping/>
  </p:clrMapOvr>
</p:sldLayout>
</file>

<file path=ppt/slideLayouts/slideLayout25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pl-PL" noProof="0" dirty="0" smtClean="0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</p:spTree>
    <p:extLst>
      <p:ext uri="{BB962C8B-B14F-4D97-AF65-F5344CB8AC3E}">
        <p14:creationId xmlns:p14="http://schemas.microsoft.com/office/powerpoint/2010/main" val="2734218718"/>
      </p:ext>
    </p:extLst>
  </p:cSld>
  <p:clrMapOvr>
    <a:masterClrMapping/>
  </p:clrMapOvr>
</p:sldLayout>
</file>

<file path=ppt/slideLayouts/slideLayout25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289997168"/>
      </p:ext>
    </p:extLst>
  </p:cSld>
  <p:clrMapOvr>
    <a:masterClrMapping/>
  </p:clrMapOvr>
</p:sldLayout>
</file>

<file path=ppt/slideLayouts/slideLayout2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629400" y="1600200"/>
            <a:ext cx="2057400" cy="4525963"/>
          </a:xfr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60198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717666348"/>
      </p:ext>
    </p:extLst>
  </p:cSld>
  <p:clrMapOvr>
    <a:masterClrMapping/>
  </p:clrMapOvr>
</p:sldLayout>
</file>

<file path=ppt/slideLayouts/slideLayout25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pl-PL" smtClean="0"/>
              <a:t>Kliknij, aby edytować styl wzorca podtytułu</a:t>
            </a:r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757718437"/>
      </p:ext>
    </p:extLst>
  </p:cSld>
  <p:clrMapOvr>
    <a:masterClrMapping/>
  </p:clrMapOvr>
</p:sldLayout>
</file>

<file path=ppt/slideLayouts/slideLayout25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781263790"/>
      </p:ext>
    </p:extLst>
  </p:cSld>
  <p:clrMapOvr>
    <a:masterClrMapping/>
  </p:clrMapOvr>
</p:sldLayout>
</file>

<file path=ppt/slideLayouts/slideLayout25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</p:spTree>
    <p:extLst>
      <p:ext uri="{BB962C8B-B14F-4D97-AF65-F5344CB8AC3E}">
        <p14:creationId xmlns:p14="http://schemas.microsoft.com/office/powerpoint/2010/main" val="479634928"/>
      </p:ext>
    </p:extLst>
  </p:cSld>
  <p:clrMapOvr>
    <a:masterClrMapping/>
  </p:clrMapOvr>
</p:sldLayout>
</file>

<file path=ppt/slideLayouts/slideLayout25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1970009"/>
      </p:ext>
    </p:extLst>
  </p:cSld>
  <p:clrMapOvr>
    <a:masterClrMapping/>
  </p:clrMapOvr>
</p:sldLayout>
</file>

<file path=ppt/slideLayouts/slideLayout25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43402194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pl-PL" noProof="0" dirty="0" smtClean="0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</p:spTree>
    <p:extLst>
      <p:ext uri="{BB962C8B-B14F-4D97-AF65-F5344CB8AC3E}">
        <p14:creationId xmlns:p14="http://schemas.microsoft.com/office/powerpoint/2010/main" val="1399859377"/>
      </p:ext>
    </p:extLst>
  </p:cSld>
  <p:clrMapOvr>
    <a:masterClrMapping/>
  </p:clrMapOvr>
</p:sldLayout>
</file>

<file path=ppt/slideLayouts/slideLayout26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894065932"/>
      </p:ext>
    </p:extLst>
  </p:cSld>
  <p:clrMapOvr>
    <a:masterClrMapping/>
  </p:clrMapOvr>
</p:sldLayout>
</file>

<file path=ppt/slideLayouts/slideLayout26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61229627"/>
      </p:ext>
    </p:extLst>
  </p:cSld>
  <p:clrMapOvr>
    <a:masterClrMapping/>
  </p:clrMapOvr>
</p:sldLayout>
</file>

<file path=ppt/slideLayouts/slideLayout26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</p:spTree>
    <p:extLst>
      <p:ext uri="{BB962C8B-B14F-4D97-AF65-F5344CB8AC3E}">
        <p14:creationId xmlns:p14="http://schemas.microsoft.com/office/powerpoint/2010/main" val="1863746026"/>
      </p:ext>
    </p:extLst>
  </p:cSld>
  <p:clrMapOvr>
    <a:masterClrMapping/>
  </p:clrMapOvr>
</p:sldLayout>
</file>

<file path=ppt/slideLayouts/slideLayout26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pl-PL" noProof="0" dirty="0" smtClean="0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</p:spTree>
    <p:extLst>
      <p:ext uri="{BB962C8B-B14F-4D97-AF65-F5344CB8AC3E}">
        <p14:creationId xmlns:p14="http://schemas.microsoft.com/office/powerpoint/2010/main" val="374442228"/>
      </p:ext>
    </p:extLst>
  </p:cSld>
  <p:clrMapOvr>
    <a:masterClrMapping/>
  </p:clrMapOvr>
</p:sldLayout>
</file>

<file path=ppt/slideLayouts/slideLayout26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073231554"/>
      </p:ext>
    </p:extLst>
  </p:cSld>
  <p:clrMapOvr>
    <a:masterClrMapping/>
  </p:clrMapOvr>
</p:sldLayout>
</file>

<file path=ppt/slideLayouts/slideLayout2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629400" y="1600200"/>
            <a:ext cx="2057400" cy="4525963"/>
          </a:xfr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60198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846967330"/>
      </p:ext>
    </p:extLst>
  </p:cSld>
  <p:clrMapOvr>
    <a:masterClrMapping/>
  </p:clrMapOvr>
</p:sldLayout>
</file>

<file path=ppt/slideLayouts/slideLayout26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pl-PL" smtClean="0"/>
              <a:t>Kliknij, aby edytować styl wzorca podtytułu</a:t>
            </a:r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568148838"/>
      </p:ext>
    </p:extLst>
  </p:cSld>
  <p:clrMapOvr>
    <a:masterClrMapping/>
  </p:clrMapOvr>
</p:sldLayout>
</file>

<file path=ppt/slideLayouts/slideLayout26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855242717"/>
      </p:ext>
    </p:extLst>
  </p:cSld>
  <p:clrMapOvr>
    <a:masterClrMapping/>
  </p:clrMapOvr>
</p:sldLayout>
</file>

<file path=ppt/slideLayouts/slideLayout26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</p:spTree>
    <p:extLst>
      <p:ext uri="{BB962C8B-B14F-4D97-AF65-F5344CB8AC3E}">
        <p14:creationId xmlns:p14="http://schemas.microsoft.com/office/powerpoint/2010/main" val="1087178989"/>
      </p:ext>
    </p:extLst>
  </p:cSld>
  <p:clrMapOvr>
    <a:masterClrMapping/>
  </p:clrMapOvr>
</p:sldLayout>
</file>

<file path=ppt/slideLayouts/slideLayout26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39299901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785489628"/>
      </p:ext>
    </p:extLst>
  </p:cSld>
  <p:clrMapOvr>
    <a:masterClrMapping/>
  </p:clrMapOvr>
</p:sldLayout>
</file>

<file path=ppt/slideLayouts/slideLayout27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990776194"/>
      </p:ext>
    </p:extLst>
  </p:cSld>
  <p:clrMapOvr>
    <a:masterClrMapping/>
  </p:clrMapOvr>
</p:sldLayout>
</file>

<file path=ppt/slideLayouts/slideLayout27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546739836"/>
      </p:ext>
    </p:extLst>
  </p:cSld>
  <p:clrMapOvr>
    <a:masterClrMapping/>
  </p:clrMapOvr>
</p:sldLayout>
</file>

<file path=ppt/slideLayouts/slideLayout27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6177138"/>
      </p:ext>
    </p:extLst>
  </p:cSld>
  <p:clrMapOvr>
    <a:masterClrMapping/>
  </p:clrMapOvr>
</p:sldLayout>
</file>

<file path=ppt/slideLayouts/slideLayout27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</p:spTree>
    <p:extLst>
      <p:ext uri="{BB962C8B-B14F-4D97-AF65-F5344CB8AC3E}">
        <p14:creationId xmlns:p14="http://schemas.microsoft.com/office/powerpoint/2010/main" val="2677109609"/>
      </p:ext>
    </p:extLst>
  </p:cSld>
  <p:clrMapOvr>
    <a:masterClrMapping/>
  </p:clrMapOvr>
</p:sldLayout>
</file>

<file path=ppt/slideLayouts/slideLayout27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pl-PL" noProof="0" dirty="0" smtClean="0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</p:spTree>
    <p:extLst>
      <p:ext uri="{BB962C8B-B14F-4D97-AF65-F5344CB8AC3E}">
        <p14:creationId xmlns:p14="http://schemas.microsoft.com/office/powerpoint/2010/main" val="2616674711"/>
      </p:ext>
    </p:extLst>
  </p:cSld>
  <p:clrMapOvr>
    <a:masterClrMapping/>
  </p:clrMapOvr>
</p:sldLayout>
</file>

<file path=ppt/slideLayouts/slideLayout27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678019209"/>
      </p:ext>
    </p:extLst>
  </p:cSld>
  <p:clrMapOvr>
    <a:masterClrMapping/>
  </p:clrMapOvr>
</p:sldLayout>
</file>

<file path=ppt/slideLayouts/slideLayout2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629400" y="1600200"/>
            <a:ext cx="2057400" cy="4525963"/>
          </a:xfr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60198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316567630"/>
      </p:ext>
    </p:extLst>
  </p:cSld>
  <p:clrMapOvr>
    <a:masterClrMapping/>
  </p:clrMapOvr>
</p:sldLayout>
</file>

<file path=ppt/slideLayouts/slideLayout27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pl-PL" smtClean="0"/>
              <a:t>Kliknij, aby edytować styl wzorca podtytułu</a:t>
            </a:r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667516287"/>
      </p:ext>
    </p:extLst>
  </p:cSld>
  <p:clrMapOvr>
    <a:masterClrMapping/>
  </p:clrMapOvr>
</p:sldLayout>
</file>

<file path=ppt/slideLayouts/slideLayout27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164227293"/>
      </p:ext>
    </p:extLst>
  </p:cSld>
  <p:clrMapOvr>
    <a:masterClrMapping/>
  </p:clrMapOvr>
</p:sldLayout>
</file>

<file path=ppt/slideLayouts/slideLayout27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</p:spTree>
    <p:extLst>
      <p:ext uri="{BB962C8B-B14F-4D97-AF65-F5344CB8AC3E}">
        <p14:creationId xmlns:p14="http://schemas.microsoft.com/office/powerpoint/2010/main" val="386166639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629400" y="1600200"/>
            <a:ext cx="2057400" cy="4525963"/>
          </a:xfr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60198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065928926"/>
      </p:ext>
    </p:extLst>
  </p:cSld>
  <p:clrMapOvr>
    <a:masterClrMapping/>
  </p:clrMapOvr>
</p:sldLayout>
</file>

<file path=ppt/slideLayouts/slideLayout28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564400382"/>
      </p:ext>
    </p:extLst>
  </p:cSld>
  <p:clrMapOvr>
    <a:masterClrMapping/>
  </p:clrMapOvr>
</p:sldLayout>
</file>

<file path=ppt/slideLayouts/slideLayout28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842461190"/>
      </p:ext>
    </p:extLst>
  </p:cSld>
  <p:clrMapOvr>
    <a:masterClrMapping/>
  </p:clrMapOvr>
</p:sldLayout>
</file>

<file path=ppt/slideLayouts/slideLayout28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794073580"/>
      </p:ext>
    </p:extLst>
  </p:cSld>
  <p:clrMapOvr>
    <a:masterClrMapping/>
  </p:clrMapOvr>
</p:sldLayout>
</file>

<file path=ppt/slideLayouts/slideLayout28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17606311"/>
      </p:ext>
    </p:extLst>
  </p:cSld>
  <p:clrMapOvr>
    <a:masterClrMapping/>
  </p:clrMapOvr>
</p:sldLayout>
</file>

<file path=ppt/slideLayouts/slideLayout28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</p:spTree>
    <p:extLst>
      <p:ext uri="{BB962C8B-B14F-4D97-AF65-F5344CB8AC3E}">
        <p14:creationId xmlns:p14="http://schemas.microsoft.com/office/powerpoint/2010/main" val="2890789716"/>
      </p:ext>
    </p:extLst>
  </p:cSld>
  <p:clrMapOvr>
    <a:masterClrMapping/>
  </p:clrMapOvr>
</p:sldLayout>
</file>

<file path=ppt/slideLayouts/slideLayout28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pl-PL" noProof="0" dirty="0" smtClean="0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</p:spTree>
    <p:extLst>
      <p:ext uri="{BB962C8B-B14F-4D97-AF65-F5344CB8AC3E}">
        <p14:creationId xmlns:p14="http://schemas.microsoft.com/office/powerpoint/2010/main" val="58415345"/>
      </p:ext>
    </p:extLst>
  </p:cSld>
  <p:clrMapOvr>
    <a:masterClrMapping/>
  </p:clrMapOvr>
</p:sldLayout>
</file>

<file path=ppt/slideLayouts/slideLayout28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691317482"/>
      </p:ext>
    </p:extLst>
  </p:cSld>
  <p:clrMapOvr>
    <a:masterClrMapping/>
  </p:clrMapOvr>
</p:sldLayout>
</file>

<file path=ppt/slideLayouts/slideLayout2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629400" y="1600200"/>
            <a:ext cx="2057400" cy="4525963"/>
          </a:xfr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60198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604433037"/>
      </p:ext>
    </p:extLst>
  </p:cSld>
  <p:clrMapOvr>
    <a:masterClrMapping/>
  </p:clrMapOvr>
</p:sldLayout>
</file>

<file path=ppt/slideLayouts/slideLayout28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pl-PL" smtClean="0"/>
              <a:t>Kliknij, aby edytować styl wzorca podtytułu</a:t>
            </a:r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11266333"/>
      </p:ext>
    </p:extLst>
  </p:cSld>
  <p:clrMapOvr>
    <a:masterClrMapping/>
  </p:clrMapOvr>
</p:sldLayout>
</file>

<file path=ppt/slideLayouts/slideLayout28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1248676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pl-PL" smtClean="0"/>
              <a:t>Kliknij, aby edytować styl wzorca podtytułu</a:t>
            </a:r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182026075"/>
      </p:ext>
    </p:extLst>
  </p:cSld>
  <p:clrMapOvr>
    <a:masterClrMapping/>
  </p:clrMapOvr>
</p:sldLayout>
</file>

<file path=ppt/slideLayouts/slideLayout29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</p:spTree>
    <p:extLst>
      <p:ext uri="{BB962C8B-B14F-4D97-AF65-F5344CB8AC3E}">
        <p14:creationId xmlns:p14="http://schemas.microsoft.com/office/powerpoint/2010/main" val="1978465843"/>
      </p:ext>
    </p:extLst>
  </p:cSld>
  <p:clrMapOvr>
    <a:masterClrMapping/>
  </p:clrMapOvr>
</p:sldLayout>
</file>

<file path=ppt/slideLayouts/slideLayout29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976728957"/>
      </p:ext>
    </p:extLst>
  </p:cSld>
  <p:clrMapOvr>
    <a:masterClrMapping/>
  </p:clrMapOvr>
</p:sldLayout>
</file>

<file path=ppt/slideLayouts/slideLayout29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714595752"/>
      </p:ext>
    </p:extLst>
  </p:cSld>
  <p:clrMapOvr>
    <a:masterClrMapping/>
  </p:clrMapOvr>
</p:sldLayout>
</file>

<file path=ppt/slideLayouts/slideLayout29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646897229"/>
      </p:ext>
    </p:extLst>
  </p:cSld>
  <p:clrMapOvr>
    <a:masterClrMapping/>
  </p:clrMapOvr>
</p:sldLayout>
</file>

<file path=ppt/slideLayouts/slideLayout29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35151337"/>
      </p:ext>
    </p:extLst>
  </p:cSld>
  <p:clrMapOvr>
    <a:masterClrMapping/>
  </p:clrMapOvr>
</p:sldLayout>
</file>

<file path=ppt/slideLayouts/slideLayout29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</p:spTree>
    <p:extLst>
      <p:ext uri="{BB962C8B-B14F-4D97-AF65-F5344CB8AC3E}">
        <p14:creationId xmlns:p14="http://schemas.microsoft.com/office/powerpoint/2010/main" val="168201737"/>
      </p:ext>
    </p:extLst>
  </p:cSld>
  <p:clrMapOvr>
    <a:masterClrMapping/>
  </p:clrMapOvr>
</p:sldLayout>
</file>

<file path=ppt/slideLayouts/slideLayout29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pl-PL" noProof="0" dirty="0" smtClean="0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</p:spTree>
    <p:extLst>
      <p:ext uri="{BB962C8B-B14F-4D97-AF65-F5344CB8AC3E}">
        <p14:creationId xmlns:p14="http://schemas.microsoft.com/office/powerpoint/2010/main" val="1812057477"/>
      </p:ext>
    </p:extLst>
  </p:cSld>
  <p:clrMapOvr>
    <a:masterClrMapping/>
  </p:clrMapOvr>
</p:sldLayout>
</file>

<file path=ppt/slideLayouts/slideLayout29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34275851"/>
      </p:ext>
    </p:extLst>
  </p:cSld>
  <p:clrMapOvr>
    <a:masterClrMapping/>
  </p:clrMapOvr>
</p:sldLayout>
</file>

<file path=ppt/slideLayouts/slideLayout29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629400" y="1600200"/>
            <a:ext cx="2057400" cy="4525963"/>
          </a:xfr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60198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272302022"/>
      </p:ext>
    </p:extLst>
  </p:cSld>
  <p:clrMapOvr>
    <a:masterClrMapping/>
  </p:clrMapOvr>
</p:sldLayout>
</file>

<file path=ppt/slideLayouts/slideLayout29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pl-PL" smtClean="0"/>
              <a:t>Kliknij, aby edytować styl wzorca podtytułu</a:t>
            </a:r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9936150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Układ niestandard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113308405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033469569"/>
      </p:ext>
    </p:extLst>
  </p:cSld>
  <p:clrMapOvr>
    <a:masterClrMapping/>
  </p:clrMapOvr>
</p:sldLayout>
</file>

<file path=ppt/slideLayouts/slideLayout30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604976768"/>
      </p:ext>
    </p:extLst>
  </p:cSld>
  <p:clrMapOvr>
    <a:masterClrMapping/>
  </p:clrMapOvr>
</p:sldLayout>
</file>

<file path=ppt/slideLayouts/slideLayout30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</p:spTree>
    <p:extLst>
      <p:ext uri="{BB962C8B-B14F-4D97-AF65-F5344CB8AC3E}">
        <p14:creationId xmlns:p14="http://schemas.microsoft.com/office/powerpoint/2010/main" val="4287805865"/>
      </p:ext>
    </p:extLst>
  </p:cSld>
  <p:clrMapOvr>
    <a:masterClrMapping/>
  </p:clrMapOvr>
</p:sldLayout>
</file>

<file path=ppt/slideLayouts/slideLayout30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849989240"/>
      </p:ext>
    </p:extLst>
  </p:cSld>
  <p:clrMapOvr>
    <a:masterClrMapping/>
  </p:clrMapOvr>
</p:sldLayout>
</file>

<file path=ppt/slideLayouts/slideLayout30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34392206"/>
      </p:ext>
    </p:extLst>
  </p:cSld>
  <p:clrMapOvr>
    <a:masterClrMapping/>
  </p:clrMapOvr>
</p:sldLayout>
</file>

<file path=ppt/slideLayouts/slideLayout30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368485644"/>
      </p:ext>
    </p:extLst>
  </p:cSld>
  <p:clrMapOvr>
    <a:masterClrMapping/>
  </p:clrMapOvr>
</p:sldLayout>
</file>

<file path=ppt/slideLayouts/slideLayout30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65097096"/>
      </p:ext>
    </p:extLst>
  </p:cSld>
  <p:clrMapOvr>
    <a:masterClrMapping/>
  </p:clrMapOvr>
</p:sldLayout>
</file>

<file path=ppt/slideLayouts/slideLayout30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</p:spTree>
    <p:extLst>
      <p:ext uri="{BB962C8B-B14F-4D97-AF65-F5344CB8AC3E}">
        <p14:creationId xmlns:p14="http://schemas.microsoft.com/office/powerpoint/2010/main" val="3365383402"/>
      </p:ext>
    </p:extLst>
  </p:cSld>
  <p:clrMapOvr>
    <a:masterClrMapping/>
  </p:clrMapOvr>
</p:sldLayout>
</file>

<file path=ppt/slideLayouts/slideLayout30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pl-PL" noProof="0" dirty="0" smtClean="0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</p:spTree>
    <p:extLst>
      <p:ext uri="{BB962C8B-B14F-4D97-AF65-F5344CB8AC3E}">
        <p14:creationId xmlns:p14="http://schemas.microsoft.com/office/powerpoint/2010/main" val="4055663126"/>
      </p:ext>
    </p:extLst>
  </p:cSld>
  <p:clrMapOvr>
    <a:masterClrMapping/>
  </p:clrMapOvr>
</p:sldLayout>
</file>

<file path=ppt/slideLayouts/slideLayout30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43235231"/>
      </p:ext>
    </p:extLst>
  </p:cSld>
  <p:clrMapOvr>
    <a:masterClrMapping/>
  </p:clrMapOvr>
</p:sldLayout>
</file>

<file path=ppt/slideLayouts/slideLayout30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629400" y="1600200"/>
            <a:ext cx="2057400" cy="4525963"/>
          </a:xfr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60198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063851760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</p:spTree>
    <p:extLst>
      <p:ext uri="{BB962C8B-B14F-4D97-AF65-F5344CB8AC3E}">
        <p14:creationId xmlns:p14="http://schemas.microsoft.com/office/powerpoint/2010/main" val="2901565198"/>
      </p:ext>
    </p:extLst>
  </p:cSld>
  <p:clrMapOvr>
    <a:masterClrMapping/>
  </p:clrMapOvr>
</p:sldLayout>
</file>

<file path=ppt/slideLayouts/slideLayout3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pl-PL" smtClean="0"/>
              <a:t>Kliknij, aby edytować styl wzorca podtytułu</a:t>
            </a:r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436671214"/>
      </p:ext>
    </p:extLst>
  </p:cSld>
  <p:clrMapOvr>
    <a:masterClrMapping/>
  </p:clrMapOvr>
</p:sldLayout>
</file>

<file path=ppt/slideLayouts/slideLayout3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531635629"/>
      </p:ext>
    </p:extLst>
  </p:cSld>
  <p:clrMapOvr>
    <a:masterClrMapping/>
  </p:clrMapOvr>
</p:sldLayout>
</file>

<file path=ppt/slideLayouts/slideLayout31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</p:spTree>
    <p:extLst>
      <p:ext uri="{BB962C8B-B14F-4D97-AF65-F5344CB8AC3E}">
        <p14:creationId xmlns:p14="http://schemas.microsoft.com/office/powerpoint/2010/main" val="3501027185"/>
      </p:ext>
    </p:extLst>
  </p:cSld>
  <p:clrMapOvr>
    <a:masterClrMapping/>
  </p:clrMapOvr>
</p:sldLayout>
</file>

<file path=ppt/slideLayouts/slideLayout31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663111671"/>
      </p:ext>
    </p:extLst>
  </p:cSld>
  <p:clrMapOvr>
    <a:masterClrMapping/>
  </p:clrMapOvr>
</p:sldLayout>
</file>

<file path=ppt/slideLayouts/slideLayout31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394473925"/>
      </p:ext>
    </p:extLst>
  </p:cSld>
  <p:clrMapOvr>
    <a:masterClrMapping/>
  </p:clrMapOvr>
</p:sldLayout>
</file>

<file path=ppt/slideLayouts/slideLayout3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785495350"/>
      </p:ext>
    </p:extLst>
  </p:cSld>
  <p:clrMapOvr>
    <a:masterClrMapping/>
  </p:clrMapOvr>
</p:sldLayout>
</file>

<file path=ppt/slideLayouts/slideLayout3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71775558"/>
      </p:ext>
    </p:extLst>
  </p:cSld>
  <p:clrMapOvr>
    <a:masterClrMapping/>
  </p:clrMapOvr>
</p:sldLayout>
</file>

<file path=ppt/slideLayouts/slideLayout31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</p:spTree>
    <p:extLst>
      <p:ext uri="{BB962C8B-B14F-4D97-AF65-F5344CB8AC3E}">
        <p14:creationId xmlns:p14="http://schemas.microsoft.com/office/powerpoint/2010/main" val="3684554002"/>
      </p:ext>
    </p:extLst>
  </p:cSld>
  <p:clrMapOvr>
    <a:masterClrMapping/>
  </p:clrMapOvr>
</p:sldLayout>
</file>

<file path=ppt/slideLayouts/slideLayout31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pl-PL" noProof="0" dirty="0" smtClean="0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</p:spTree>
    <p:extLst>
      <p:ext uri="{BB962C8B-B14F-4D97-AF65-F5344CB8AC3E}">
        <p14:creationId xmlns:p14="http://schemas.microsoft.com/office/powerpoint/2010/main" val="3418623835"/>
      </p:ext>
    </p:extLst>
  </p:cSld>
  <p:clrMapOvr>
    <a:masterClrMapping/>
  </p:clrMapOvr>
</p:sldLayout>
</file>

<file path=ppt/slideLayouts/slideLayout3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875162386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848577738"/>
      </p:ext>
    </p:extLst>
  </p:cSld>
  <p:clrMapOvr>
    <a:masterClrMapping/>
  </p:clrMapOvr>
</p:sldLayout>
</file>

<file path=ppt/slideLayouts/slideLayout3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284838002"/>
      </p:ext>
    </p:extLst>
  </p:cSld>
  <p:clrMapOvr>
    <a:masterClrMapping/>
  </p:clrMapOvr>
</p:sldLayout>
</file>

<file path=ppt/slideLayouts/slideLayout3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ramka_slajd zielona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450" y="238125"/>
            <a:ext cx="8597900" cy="6303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3" descr="kreska_slajd 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7513" y="5865813"/>
            <a:ext cx="8248650" cy="30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4" descr="kreska pionowa_slajd "/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3625" y="5911850"/>
            <a:ext cx="26988" cy="469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5" descr="kreska_slajd 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5925" y="1619250"/>
            <a:ext cx="8248650" cy="30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 Box 6"/>
          <p:cNvSpPr txBox="1">
            <a:spLocks noChangeArrowheads="1"/>
          </p:cNvSpPr>
          <p:nvPr userDrawn="1"/>
        </p:nvSpPr>
        <p:spPr bwMode="auto">
          <a:xfrm>
            <a:off x="482600" y="5989638"/>
            <a:ext cx="512763" cy="274637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 eaLnBrk="0" hangingPunct="0">
              <a:tabLst>
                <a:tab pos="266700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tabLst>
                <a:tab pos="266700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tabLst>
                <a:tab pos="266700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tabLst>
                <a:tab pos="266700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tabLst>
                <a:tab pos="266700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66700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66700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66700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66700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defRPr/>
            </a:pPr>
            <a:fld id="{CA8776DE-50C3-408D-B189-A0618838900B}" type="slidenum">
              <a:rPr lang="pl-PL" sz="1200" b="1" smtClean="0">
                <a:solidFill>
                  <a:srgbClr val="72BF44"/>
                </a:solidFill>
              </a:rPr>
              <a:pPr algn="ctr" eaLnBrk="1" hangingPunct="1">
                <a:spcBef>
                  <a:spcPct val="50000"/>
                </a:spcBef>
                <a:defRPr/>
              </a:pPr>
              <a:t>‹#›</a:t>
            </a:fld>
            <a:endParaRPr lang="pl-PL" sz="1200" b="1" dirty="0" smtClean="0">
              <a:solidFill>
                <a:srgbClr val="72BF44"/>
              </a:solidFill>
            </a:endParaRPr>
          </a:p>
        </p:txBody>
      </p:sp>
      <p:sp>
        <p:nvSpPr>
          <p:cNvPr id="10" name="Prostokąt 9"/>
          <p:cNvSpPr/>
          <p:nvPr userDrawn="1"/>
        </p:nvSpPr>
        <p:spPr>
          <a:xfrm>
            <a:off x="5219700" y="765175"/>
            <a:ext cx="2376488" cy="71913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l-PL" dirty="0">
              <a:solidFill>
                <a:schemeClr val="tx1"/>
              </a:solidFill>
            </a:endParaRPr>
          </a:p>
        </p:txBody>
      </p:sp>
      <p:sp>
        <p:nvSpPr>
          <p:cNvPr id="18" name="Symbol zastępczy tekstu 17"/>
          <p:cNvSpPr>
            <a:spLocks noGrp="1"/>
          </p:cNvSpPr>
          <p:nvPr>
            <p:ph type="body" sz="quarter" idx="10"/>
          </p:nvPr>
        </p:nvSpPr>
        <p:spPr>
          <a:xfrm>
            <a:off x="971600" y="692150"/>
            <a:ext cx="7272288" cy="792163"/>
          </a:xfrm>
          <a:prstGeom prst="rect">
            <a:avLst/>
          </a:prstGeom>
        </p:spPr>
        <p:txBody>
          <a:bodyPr anchor="ctr" anchorCtr="0"/>
          <a:lstStyle>
            <a:lvl1pPr>
              <a:buNone/>
              <a:defRPr sz="2400" b="0">
                <a:solidFill>
                  <a:srgbClr val="92D050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pl-PL" dirty="0" smtClean="0"/>
              <a:t>Kliknij, aby edytować style wzorca tekstu</a:t>
            </a:r>
          </a:p>
        </p:txBody>
      </p:sp>
      <p:sp>
        <p:nvSpPr>
          <p:cNvPr id="19" name="Symbol zastępczy tekstu 17"/>
          <p:cNvSpPr>
            <a:spLocks noGrp="1"/>
          </p:cNvSpPr>
          <p:nvPr>
            <p:ph type="body" sz="quarter" idx="11"/>
          </p:nvPr>
        </p:nvSpPr>
        <p:spPr>
          <a:xfrm>
            <a:off x="1187624" y="5949280"/>
            <a:ext cx="7272288" cy="432123"/>
          </a:xfrm>
          <a:prstGeom prst="rect">
            <a:avLst/>
          </a:prstGeom>
        </p:spPr>
        <p:txBody>
          <a:bodyPr anchor="ctr" anchorCtr="0"/>
          <a:lstStyle>
            <a:lvl1pPr>
              <a:buNone/>
              <a:defRPr sz="1200" b="1">
                <a:solidFill>
                  <a:srgbClr val="92D050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pl-PL" dirty="0" smtClean="0"/>
              <a:t>Kliknij, aby edytować style wzorca tekstu</a:t>
            </a:r>
          </a:p>
        </p:txBody>
      </p:sp>
      <p:sp>
        <p:nvSpPr>
          <p:cNvPr id="21" name="Symbol zastępczy tekstu 20"/>
          <p:cNvSpPr>
            <a:spLocks noGrp="1"/>
          </p:cNvSpPr>
          <p:nvPr>
            <p:ph type="body" sz="quarter" idx="12"/>
          </p:nvPr>
        </p:nvSpPr>
        <p:spPr>
          <a:xfrm>
            <a:off x="971550" y="2060575"/>
            <a:ext cx="7272338" cy="3455988"/>
          </a:xfrm>
          <a:prstGeom prst="rect">
            <a:avLst/>
          </a:prstGeom>
        </p:spPr>
        <p:txBody>
          <a:bodyPr/>
          <a:lstStyle>
            <a:lvl1pPr>
              <a:buClr>
                <a:srgbClr val="72BF44"/>
              </a:buClr>
              <a:defRPr sz="1600">
                <a:latin typeface="Arial" pitchFamily="34" charset="0"/>
                <a:cs typeface="Arial" pitchFamily="34" charset="0"/>
              </a:defRPr>
            </a:lvl1pPr>
            <a:lvl2pPr>
              <a:buClr>
                <a:srgbClr val="72BF44"/>
              </a:buClr>
              <a:defRPr sz="1400">
                <a:latin typeface="Arial" pitchFamily="34" charset="0"/>
                <a:cs typeface="Arial" pitchFamily="34" charset="0"/>
              </a:defRPr>
            </a:lvl2pPr>
            <a:lvl3pPr>
              <a:buClr>
                <a:srgbClr val="72BF44"/>
              </a:buClr>
              <a:defRPr sz="1400">
                <a:latin typeface="Arial" pitchFamily="34" charset="0"/>
                <a:cs typeface="Arial" pitchFamily="34" charset="0"/>
              </a:defRPr>
            </a:lvl3pPr>
            <a:lvl4pPr>
              <a:buClr>
                <a:srgbClr val="72BF44"/>
              </a:buClr>
              <a:defRPr sz="1400">
                <a:latin typeface="Arial" pitchFamily="34" charset="0"/>
                <a:cs typeface="Arial" pitchFamily="34" charset="0"/>
              </a:defRPr>
            </a:lvl4pPr>
            <a:lvl5pPr>
              <a:buClr>
                <a:srgbClr val="72BF44"/>
              </a:buClr>
              <a:defRPr sz="1400"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pl-PL" dirty="0" smtClean="0"/>
              <a:t>Kliknij, aby edytować style wzorca tekstu</a:t>
            </a:r>
          </a:p>
          <a:p>
            <a:pPr lvl="1"/>
            <a:r>
              <a:rPr lang="pl-PL" dirty="0" smtClean="0"/>
              <a:t>Drugi poziom</a:t>
            </a:r>
          </a:p>
          <a:p>
            <a:pPr lvl="2"/>
            <a:r>
              <a:rPr lang="pl-PL" dirty="0" smtClean="0"/>
              <a:t>Trzeci poziom</a:t>
            </a:r>
          </a:p>
          <a:p>
            <a:pPr lvl="3"/>
            <a:r>
              <a:rPr lang="pl-PL" dirty="0" smtClean="0"/>
              <a:t>Czwarty poziom</a:t>
            </a:r>
          </a:p>
          <a:p>
            <a:pPr lvl="4"/>
            <a:r>
              <a:rPr lang="pl-PL" dirty="0" smtClean="0"/>
              <a:t>Piąty poziom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340191350"/>
      </p:ext>
    </p:extLst>
  </p:cSld>
  <p:clrMapOvr>
    <a:masterClrMapping/>
  </p:clrMapOvr>
</p:sldLayout>
</file>

<file path=ppt/slideLayouts/slideLayout3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kład niestandard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" descr="ramka_slajd czerwona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260350"/>
            <a:ext cx="8597900" cy="6303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4" descr="kreska_slajd 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60022" b="-60022"/>
          <a:stretch>
            <a:fillRect/>
          </a:stretch>
        </p:blipFill>
        <p:spPr bwMode="auto">
          <a:xfrm>
            <a:off x="415925" y="5848350"/>
            <a:ext cx="8248650" cy="65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5" descr="kreska pionowa_slajd "/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5213" y="5911850"/>
            <a:ext cx="26987" cy="469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4" descr="kreska_slajd 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60022" b="-60022"/>
          <a:stretch>
            <a:fillRect/>
          </a:stretch>
        </p:blipFill>
        <p:spPr bwMode="auto">
          <a:xfrm>
            <a:off x="395288" y="1538288"/>
            <a:ext cx="8248650" cy="66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ext Box 6"/>
          <p:cNvSpPr txBox="1">
            <a:spLocks noChangeArrowheads="1"/>
          </p:cNvSpPr>
          <p:nvPr userDrawn="1"/>
        </p:nvSpPr>
        <p:spPr bwMode="auto">
          <a:xfrm>
            <a:off x="482600" y="5989638"/>
            <a:ext cx="512763" cy="274637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 eaLnBrk="0" hangingPunct="0">
              <a:tabLst>
                <a:tab pos="266700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tabLst>
                <a:tab pos="266700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tabLst>
                <a:tab pos="266700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tabLst>
                <a:tab pos="266700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tabLst>
                <a:tab pos="266700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66700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66700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66700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66700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defRPr/>
            </a:pPr>
            <a:fld id="{E8BC3978-235A-4FFF-8D8C-C9F7A6DF896A}" type="slidenum">
              <a:rPr lang="pl-PL" sz="1200" b="1" smtClean="0">
                <a:solidFill>
                  <a:srgbClr val="ED1C24"/>
                </a:solidFill>
              </a:rPr>
              <a:pPr algn="ctr" eaLnBrk="1" hangingPunct="1">
                <a:spcBef>
                  <a:spcPct val="50000"/>
                </a:spcBef>
                <a:defRPr/>
              </a:pPr>
              <a:t>‹#›</a:t>
            </a:fld>
            <a:endParaRPr lang="pl-PL" sz="1200" b="1" dirty="0" smtClean="0">
              <a:solidFill>
                <a:srgbClr val="ED1C24"/>
              </a:solidFill>
            </a:endParaRPr>
          </a:p>
        </p:txBody>
      </p:sp>
      <p:sp>
        <p:nvSpPr>
          <p:cNvPr id="7" name="Symbol zastępczy tekstu 17"/>
          <p:cNvSpPr>
            <a:spLocks noGrp="1"/>
          </p:cNvSpPr>
          <p:nvPr>
            <p:ph type="body" sz="quarter" idx="10"/>
          </p:nvPr>
        </p:nvSpPr>
        <p:spPr>
          <a:xfrm>
            <a:off x="971600" y="548681"/>
            <a:ext cx="7272288" cy="864096"/>
          </a:xfrm>
          <a:prstGeom prst="rect">
            <a:avLst/>
          </a:prstGeom>
        </p:spPr>
        <p:txBody>
          <a:bodyPr anchor="ctr" anchorCtr="0"/>
          <a:lstStyle>
            <a:lvl1pPr>
              <a:buNone/>
              <a:defRPr sz="2400" b="0">
                <a:solidFill>
                  <a:srgbClr val="ED1C24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pl-PL" dirty="0" smtClean="0"/>
              <a:t>Kliknij, aby edytować style wzorca tekstu</a:t>
            </a:r>
          </a:p>
        </p:txBody>
      </p:sp>
      <p:sp>
        <p:nvSpPr>
          <p:cNvPr id="8" name="Symbol zastępczy tekstu 17"/>
          <p:cNvSpPr>
            <a:spLocks noGrp="1"/>
          </p:cNvSpPr>
          <p:nvPr>
            <p:ph type="body" sz="quarter" idx="11"/>
          </p:nvPr>
        </p:nvSpPr>
        <p:spPr>
          <a:xfrm>
            <a:off x="1187624" y="5949280"/>
            <a:ext cx="7272288" cy="393101"/>
          </a:xfrm>
          <a:prstGeom prst="rect">
            <a:avLst/>
          </a:prstGeom>
        </p:spPr>
        <p:txBody>
          <a:bodyPr anchor="ctr" anchorCtr="0"/>
          <a:lstStyle>
            <a:lvl1pPr>
              <a:buNone/>
              <a:defRPr sz="1200" b="1">
                <a:solidFill>
                  <a:srgbClr val="ED1C24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pl-PL" dirty="0" smtClean="0"/>
              <a:t>Kliknij, aby edytować style wzorca tekstu</a:t>
            </a:r>
          </a:p>
        </p:txBody>
      </p:sp>
      <p:sp>
        <p:nvSpPr>
          <p:cNvPr id="13" name="Symbol zastępczy tekstu 20"/>
          <p:cNvSpPr>
            <a:spLocks noGrp="1"/>
          </p:cNvSpPr>
          <p:nvPr>
            <p:ph type="body" sz="quarter" idx="12"/>
          </p:nvPr>
        </p:nvSpPr>
        <p:spPr>
          <a:xfrm>
            <a:off x="971550" y="2060575"/>
            <a:ext cx="7272338" cy="3455988"/>
          </a:xfrm>
          <a:prstGeom prst="rect">
            <a:avLst/>
          </a:prstGeom>
        </p:spPr>
        <p:txBody>
          <a:bodyPr/>
          <a:lstStyle>
            <a:lvl1pPr>
              <a:buClr>
                <a:srgbClr val="ED1C24"/>
              </a:buClr>
              <a:buFont typeface="Arial" pitchFamily="34" charset="0"/>
              <a:buChar char="•"/>
              <a:defRPr sz="1600">
                <a:latin typeface="Arial" pitchFamily="34" charset="0"/>
                <a:cs typeface="Arial" pitchFamily="34" charset="0"/>
              </a:defRPr>
            </a:lvl1pPr>
            <a:lvl2pPr>
              <a:buClr>
                <a:srgbClr val="ED1C24"/>
              </a:buClr>
              <a:buFont typeface="Arial" pitchFamily="34" charset="0"/>
              <a:buChar char="•"/>
              <a:defRPr sz="1400">
                <a:latin typeface="Arial" pitchFamily="34" charset="0"/>
                <a:cs typeface="Arial" pitchFamily="34" charset="0"/>
              </a:defRPr>
            </a:lvl2pPr>
            <a:lvl3pPr>
              <a:buClr>
                <a:srgbClr val="ED1C24"/>
              </a:buClr>
              <a:buFont typeface="Arial" pitchFamily="34" charset="0"/>
              <a:buChar char="•"/>
              <a:defRPr sz="1400">
                <a:latin typeface="Arial" pitchFamily="34" charset="0"/>
                <a:cs typeface="Arial" pitchFamily="34" charset="0"/>
              </a:defRPr>
            </a:lvl3pPr>
            <a:lvl4pPr>
              <a:buClr>
                <a:srgbClr val="ED1C24"/>
              </a:buClr>
              <a:buFont typeface="Arial" pitchFamily="34" charset="0"/>
              <a:buChar char="•"/>
              <a:defRPr sz="1400">
                <a:latin typeface="Arial" pitchFamily="34" charset="0"/>
                <a:cs typeface="Arial" pitchFamily="34" charset="0"/>
              </a:defRPr>
            </a:lvl4pPr>
            <a:lvl5pPr>
              <a:buClr>
                <a:srgbClr val="ED1C24"/>
              </a:buClr>
              <a:buFont typeface="Arial" pitchFamily="34" charset="0"/>
              <a:buChar char="•"/>
              <a:defRPr sz="1400"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pl-PL" dirty="0" smtClean="0"/>
              <a:t>Kliknij, aby edytować style wzorca tekstu</a:t>
            </a:r>
          </a:p>
          <a:p>
            <a:pPr lvl="1"/>
            <a:r>
              <a:rPr lang="pl-PL" dirty="0" smtClean="0"/>
              <a:t>Drugi poziom</a:t>
            </a:r>
          </a:p>
          <a:p>
            <a:pPr lvl="2"/>
            <a:r>
              <a:rPr lang="pl-PL" dirty="0" smtClean="0"/>
              <a:t>Trzeci poziom</a:t>
            </a:r>
          </a:p>
          <a:p>
            <a:pPr lvl="3"/>
            <a:r>
              <a:rPr lang="pl-PL" dirty="0" smtClean="0"/>
              <a:t>Czwarty poziom</a:t>
            </a:r>
          </a:p>
          <a:p>
            <a:pPr lvl="4"/>
            <a:r>
              <a:rPr lang="pl-PL" dirty="0" smtClean="0"/>
              <a:t>Piąty poziom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949855499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707477032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628813059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05424736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</p:spTree>
    <p:extLst>
      <p:ext uri="{BB962C8B-B14F-4D97-AF65-F5344CB8AC3E}">
        <p14:creationId xmlns:p14="http://schemas.microsoft.com/office/powerpoint/2010/main" val="2793292074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pl-PL" noProof="0" dirty="0" smtClean="0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</p:spTree>
    <p:extLst>
      <p:ext uri="{BB962C8B-B14F-4D97-AF65-F5344CB8AC3E}">
        <p14:creationId xmlns:p14="http://schemas.microsoft.com/office/powerpoint/2010/main" val="193235509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966089275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629400" y="1600200"/>
            <a:ext cx="2057400" cy="4525963"/>
          </a:xfr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60198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1237129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Układ niestandardow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9" descr="4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450" y="236538"/>
            <a:ext cx="8594725" cy="6302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 Box 6"/>
          <p:cNvSpPr txBox="1">
            <a:spLocks noChangeArrowheads="1"/>
          </p:cNvSpPr>
          <p:nvPr userDrawn="1"/>
        </p:nvSpPr>
        <p:spPr bwMode="auto">
          <a:xfrm>
            <a:off x="482600" y="5989638"/>
            <a:ext cx="512763" cy="27463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>
              <a:tabLst>
                <a:tab pos="266700" algn="l"/>
              </a:tabLst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tabLst>
                <a:tab pos="266700" algn="l"/>
              </a:tabLst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tabLst>
                <a:tab pos="266700" algn="l"/>
              </a:tabLst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tabLst>
                <a:tab pos="266700" algn="l"/>
              </a:tabLst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tabLst>
                <a:tab pos="266700" algn="l"/>
              </a:tabLst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tabLst>
                <a:tab pos="266700" algn="l"/>
              </a:tabLs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tabLst>
                <a:tab pos="266700" algn="l"/>
              </a:tabLs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tabLst>
                <a:tab pos="266700" algn="l"/>
              </a:tabLs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tabLst>
                <a:tab pos="266700" algn="l"/>
              </a:tabLs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spcBef>
                <a:spcPct val="50000"/>
              </a:spcBef>
              <a:defRPr/>
            </a:pPr>
            <a:fld id="{075AADEE-B4BD-422A-9E72-D4F5687AD49F}" type="slidenum">
              <a:rPr lang="pl-PL" sz="1200" b="1" smtClean="0">
                <a:solidFill>
                  <a:srgbClr val="11897D"/>
                </a:solidFill>
                <a:latin typeface="Arial" charset="0"/>
              </a:rPr>
              <a:pPr algn="ctr">
                <a:spcBef>
                  <a:spcPct val="50000"/>
                </a:spcBef>
                <a:defRPr/>
              </a:pPr>
              <a:t>‹#›</a:t>
            </a:fld>
            <a:endParaRPr lang="pl-PL" sz="1200" b="1" dirty="0" smtClean="0">
              <a:solidFill>
                <a:srgbClr val="11897D"/>
              </a:solidFill>
              <a:latin typeface="Arial" charset="0"/>
            </a:endParaRPr>
          </a:p>
        </p:txBody>
      </p:sp>
      <p:pic>
        <p:nvPicPr>
          <p:cNvPr id="9" name="Picture 10" descr="6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1628775"/>
            <a:ext cx="8277225" cy="30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11" descr="2"/>
          <p:cNvPicPr>
            <a:picLocks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5213" y="5911850"/>
            <a:ext cx="25400" cy="471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12" descr="6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5925" y="5865813"/>
            <a:ext cx="8277225" cy="30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Symbol zastępczy tekstu 17"/>
          <p:cNvSpPr>
            <a:spLocks noGrp="1"/>
          </p:cNvSpPr>
          <p:nvPr>
            <p:ph type="body" sz="quarter" idx="10"/>
          </p:nvPr>
        </p:nvSpPr>
        <p:spPr>
          <a:xfrm>
            <a:off x="971600" y="548681"/>
            <a:ext cx="7272288" cy="864096"/>
          </a:xfrm>
          <a:prstGeom prst="rect">
            <a:avLst/>
          </a:prstGeom>
        </p:spPr>
        <p:txBody>
          <a:bodyPr anchor="ctr" anchorCtr="0"/>
          <a:lstStyle>
            <a:lvl1pPr>
              <a:buNone/>
              <a:defRPr sz="2400" b="0" baseline="0">
                <a:solidFill>
                  <a:srgbClr val="00AEEF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pl-PL" dirty="0" smtClean="0"/>
              <a:t>Kliknij, aby edytować style wzorca tekstu</a:t>
            </a:r>
          </a:p>
        </p:txBody>
      </p:sp>
      <p:sp>
        <p:nvSpPr>
          <p:cNvPr id="8" name="Symbol zastępczy tekstu 17"/>
          <p:cNvSpPr>
            <a:spLocks noGrp="1"/>
          </p:cNvSpPr>
          <p:nvPr>
            <p:ph type="body" sz="quarter" idx="11"/>
          </p:nvPr>
        </p:nvSpPr>
        <p:spPr>
          <a:xfrm>
            <a:off x="1187624" y="5949280"/>
            <a:ext cx="7272288" cy="393101"/>
          </a:xfrm>
          <a:prstGeom prst="rect">
            <a:avLst/>
          </a:prstGeom>
        </p:spPr>
        <p:txBody>
          <a:bodyPr anchor="ctr" anchorCtr="0"/>
          <a:lstStyle>
            <a:lvl1pPr>
              <a:buNone/>
              <a:defRPr sz="1200" b="1">
                <a:solidFill>
                  <a:srgbClr val="00AEEF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pl-PL" dirty="0" smtClean="0"/>
              <a:t>Kliknij, aby edytować style wzorca tekstu</a:t>
            </a:r>
          </a:p>
        </p:txBody>
      </p:sp>
      <p:sp>
        <p:nvSpPr>
          <p:cNvPr id="13" name="Symbol zastępczy tekstu 20"/>
          <p:cNvSpPr>
            <a:spLocks noGrp="1"/>
          </p:cNvSpPr>
          <p:nvPr>
            <p:ph type="body" sz="quarter" idx="12"/>
          </p:nvPr>
        </p:nvSpPr>
        <p:spPr>
          <a:xfrm>
            <a:off x="971550" y="2060575"/>
            <a:ext cx="7272338" cy="3455988"/>
          </a:xfrm>
          <a:prstGeom prst="rect">
            <a:avLst/>
          </a:prstGeom>
        </p:spPr>
        <p:txBody>
          <a:bodyPr/>
          <a:lstStyle>
            <a:lvl1pPr>
              <a:buClr>
                <a:srgbClr val="00AEEF"/>
              </a:buClr>
              <a:buFont typeface="Arial" pitchFamily="34" charset="0"/>
              <a:buChar char="•"/>
              <a:defRPr sz="1600">
                <a:latin typeface="Arial" pitchFamily="34" charset="0"/>
                <a:cs typeface="Arial" pitchFamily="34" charset="0"/>
              </a:defRPr>
            </a:lvl1pPr>
            <a:lvl2pPr>
              <a:buClr>
                <a:srgbClr val="00AEEF"/>
              </a:buClr>
              <a:buFont typeface="Arial" pitchFamily="34" charset="0"/>
              <a:buChar char="•"/>
              <a:defRPr sz="1400">
                <a:latin typeface="Arial" pitchFamily="34" charset="0"/>
                <a:cs typeface="Arial" pitchFamily="34" charset="0"/>
              </a:defRPr>
            </a:lvl2pPr>
            <a:lvl3pPr>
              <a:buClr>
                <a:srgbClr val="00AEEF"/>
              </a:buClr>
              <a:buFont typeface="Arial" pitchFamily="34" charset="0"/>
              <a:buChar char="•"/>
              <a:defRPr sz="1400">
                <a:latin typeface="Arial" pitchFamily="34" charset="0"/>
                <a:cs typeface="Arial" pitchFamily="34" charset="0"/>
              </a:defRPr>
            </a:lvl3pPr>
            <a:lvl4pPr>
              <a:buClr>
                <a:srgbClr val="00AEEF"/>
              </a:buClr>
              <a:buFont typeface="Arial" pitchFamily="34" charset="0"/>
              <a:buChar char="•"/>
              <a:defRPr sz="1400">
                <a:latin typeface="Arial" pitchFamily="34" charset="0"/>
                <a:cs typeface="Arial" pitchFamily="34" charset="0"/>
              </a:defRPr>
            </a:lvl4pPr>
            <a:lvl5pPr>
              <a:buClr>
                <a:srgbClr val="00AEEF"/>
              </a:buClr>
              <a:buFont typeface="Arial" pitchFamily="34" charset="0"/>
              <a:buChar char="•"/>
              <a:defRPr sz="1400"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pl-PL" dirty="0" smtClean="0"/>
              <a:t>Kliknij, aby edytować style wzorca tekstu</a:t>
            </a:r>
          </a:p>
          <a:p>
            <a:pPr lvl="1"/>
            <a:r>
              <a:rPr lang="pl-PL" dirty="0" smtClean="0"/>
              <a:t>Drugi poziom</a:t>
            </a:r>
          </a:p>
          <a:p>
            <a:pPr lvl="2"/>
            <a:r>
              <a:rPr lang="pl-PL" dirty="0" smtClean="0"/>
              <a:t>Trzeci poziom</a:t>
            </a:r>
          </a:p>
          <a:p>
            <a:pPr lvl="3"/>
            <a:r>
              <a:rPr lang="pl-PL" dirty="0" smtClean="0"/>
              <a:t>Czwarty poziom</a:t>
            </a:r>
          </a:p>
          <a:p>
            <a:pPr lvl="4"/>
            <a:r>
              <a:rPr lang="pl-PL" dirty="0" smtClean="0"/>
              <a:t>Piąty poziom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383560066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pl-PL" smtClean="0"/>
              <a:t>Kliknij, aby edytować styl wzorca podtytułu</a:t>
            </a:r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10532411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105974383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</p:spTree>
    <p:extLst>
      <p:ext uri="{BB962C8B-B14F-4D97-AF65-F5344CB8AC3E}">
        <p14:creationId xmlns:p14="http://schemas.microsoft.com/office/powerpoint/2010/main" val="1800249803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602265636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230363473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429643485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23993693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</p:spTree>
    <p:extLst>
      <p:ext uri="{BB962C8B-B14F-4D97-AF65-F5344CB8AC3E}">
        <p14:creationId xmlns:p14="http://schemas.microsoft.com/office/powerpoint/2010/main" val="4246070231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pl-PL" noProof="0" dirty="0" smtClean="0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</p:spTree>
    <p:extLst>
      <p:ext uri="{BB962C8B-B14F-4D97-AF65-F5344CB8AC3E}">
        <p14:creationId xmlns:p14="http://schemas.microsoft.com/office/powerpoint/2010/main" val="457911597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5664675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Układ niestandard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585303514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629400" y="1600200"/>
            <a:ext cx="2057400" cy="4525963"/>
          </a:xfr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60198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006317828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pl-PL" smtClean="0"/>
              <a:t>Kliknij, aby edytować styl wzorca podtytułu</a:t>
            </a:r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028613608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654674613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</p:spTree>
    <p:extLst>
      <p:ext uri="{BB962C8B-B14F-4D97-AF65-F5344CB8AC3E}">
        <p14:creationId xmlns:p14="http://schemas.microsoft.com/office/powerpoint/2010/main" val="2827809749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848847216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443537282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070068051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26804372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</p:spTree>
    <p:extLst>
      <p:ext uri="{BB962C8B-B14F-4D97-AF65-F5344CB8AC3E}">
        <p14:creationId xmlns:p14="http://schemas.microsoft.com/office/powerpoint/2010/main" val="2830602555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pl-PL" noProof="0" dirty="0" smtClean="0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</p:spTree>
    <p:extLst>
      <p:ext uri="{BB962C8B-B14F-4D97-AF65-F5344CB8AC3E}">
        <p14:creationId xmlns:p14="http://schemas.microsoft.com/office/powerpoint/2010/main" val="28123663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01879478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43560992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629400" y="1600200"/>
            <a:ext cx="2057400" cy="4525963"/>
          </a:xfr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60198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462144438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pl-PL" smtClean="0"/>
              <a:t>Kliknij, aby edytować styl wzorca podtytułu</a:t>
            </a:r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273841157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119545041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</p:spTree>
    <p:extLst>
      <p:ext uri="{BB962C8B-B14F-4D97-AF65-F5344CB8AC3E}">
        <p14:creationId xmlns:p14="http://schemas.microsoft.com/office/powerpoint/2010/main" val="2784288724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529511831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427912831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111996458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48889943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</p:spTree>
    <p:extLst>
      <p:ext uri="{BB962C8B-B14F-4D97-AF65-F5344CB8AC3E}">
        <p14:creationId xmlns:p14="http://schemas.microsoft.com/office/powerpoint/2010/main" val="24503858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pl-PL" smtClean="0"/>
              <a:t>Kliknij, aby edytować styl wzorca podtytułu</a:t>
            </a:r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239499478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pl-PL" noProof="0" dirty="0" smtClean="0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</p:spTree>
    <p:extLst>
      <p:ext uri="{BB962C8B-B14F-4D97-AF65-F5344CB8AC3E}">
        <p14:creationId xmlns:p14="http://schemas.microsoft.com/office/powerpoint/2010/main" val="4057395255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383779945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629400" y="1600200"/>
            <a:ext cx="2057400" cy="4525963"/>
          </a:xfr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60198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793854887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pl-PL" smtClean="0"/>
              <a:t>Kliknij, aby edytować styl wzorca podtytułu</a:t>
            </a:r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342888101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613382245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</p:spTree>
    <p:extLst>
      <p:ext uri="{BB962C8B-B14F-4D97-AF65-F5344CB8AC3E}">
        <p14:creationId xmlns:p14="http://schemas.microsoft.com/office/powerpoint/2010/main" val="3147619783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408714482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307920718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367084882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526953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411852949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</p:spTree>
    <p:extLst>
      <p:ext uri="{BB962C8B-B14F-4D97-AF65-F5344CB8AC3E}">
        <p14:creationId xmlns:p14="http://schemas.microsoft.com/office/powerpoint/2010/main" val="1484558930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pl-PL" noProof="0" dirty="0" smtClean="0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</p:spTree>
    <p:extLst>
      <p:ext uri="{BB962C8B-B14F-4D97-AF65-F5344CB8AC3E}">
        <p14:creationId xmlns:p14="http://schemas.microsoft.com/office/powerpoint/2010/main" val="154992317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269102454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629400" y="1600200"/>
            <a:ext cx="2057400" cy="4525963"/>
          </a:xfr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60198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968082783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pl-PL" smtClean="0"/>
              <a:t>Kliknij, aby edytować styl wzorca podtytułu</a:t>
            </a:r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498666351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189940551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</p:spTree>
    <p:extLst>
      <p:ext uri="{BB962C8B-B14F-4D97-AF65-F5344CB8AC3E}">
        <p14:creationId xmlns:p14="http://schemas.microsoft.com/office/powerpoint/2010/main" val="746503560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470257386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155564016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3913745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</p:spTree>
    <p:extLst>
      <p:ext uri="{BB962C8B-B14F-4D97-AF65-F5344CB8AC3E}">
        <p14:creationId xmlns:p14="http://schemas.microsoft.com/office/powerpoint/2010/main" val="3229023997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48258525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</p:spTree>
    <p:extLst>
      <p:ext uri="{BB962C8B-B14F-4D97-AF65-F5344CB8AC3E}">
        <p14:creationId xmlns:p14="http://schemas.microsoft.com/office/powerpoint/2010/main" val="3361317041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pl-PL" noProof="0" dirty="0" smtClean="0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</p:spTree>
    <p:extLst>
      <p:ext uri="{BB962C8B-B14F-4D97-AF65-F5344CB8AC3E}">
        <p14:creationId xmlns:p14="http://schemas.microsoft.com/office/powerpoint/2010/main" val="4070449817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100524357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629400" y="1600200"/>
            <a:ext cx="2057400" cy="4525963"/>
          </a:xfr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60198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723842065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pl-PL" smtClean="0"/>
              <a:t>Kliknij, aby edytować styl wzorca podtytułu</a:t>
            </a:r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540796703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374961198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</p:spTree>
    <p:extLst>
      <p:ext uri="{BB962C8B-B14F-4D97-AF65-F5344CB8AC3E}">
        <p14:creationId xmlns:p14="http://schemas.microsoft.com/office/powerpoint/2010/main" val="421282566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917161118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7865883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png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0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75.xml"/><Relationship Id="rId7" Type="http://schemas.openxmlformats.org/officeDocument/2006/relationships/slideLayout" Target="../slideLayouts/slideLayout79.xml"/><Relationship Id="rId12" Type="http://schemas.openxmlformats.org/officeDocument/2006/relationships/theme" Target="../theme/theme10.xml"/><Relationship Id="rId2" Type="http://schemas.openxmlformats.org/officeDocument/2006/relationships/slideLayout" Target="../slideLayouts/slideLayout74.xml"/><Relationship Id="rId1" Type="http://schemas.openxmlformats.org/officeDocument/2006/relationships/slideLayout" Target="../slideLayouts/slideLayout73.xml"/><Relationship Id="rId6" Type="http://schemas.openxmlformats.org/officeDocument/2006/relationships/slideLayout" Target="../slideLayouts/slideLayout78.xml"/><Relationship Id="rId11" Type="http://schemas.openxmlformats.org/officeDocument/2006/relationships/slideLayout" Target="../slideLayouts/slideLayout83.xml"/><Relationship Id="rId5" Type="http://schemas.openxmlformats.org/officeDocument/2006/relationships/slideLayout" Target="../slideLayouts/slideLayout77.xml"/><Relationship Id="rId10" Type="http://schemas.openxmlformats.org/officeDocument/2006/relationships/slideLayout" Target="../slideLayouts/slideLayout82.xml"/><Relationship Id="rId4" Type="http://schemas.openxmlformats.org/officeDocument/2006/relationships/slideLayout" Target="../slideLayouts/slideLayout76.xml"/><Relationship Id="rId9" Type="http://schemas.openxmlformats.org/officeDocument/2006/relationships/slideLayout" Target="../slideLayouts/slideLayout81.xml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1.xml"/><Relationship Id="rId13" Type="http://schemas.openxmlformats.org/officeDocument/2006/relationships/image" Target="../media/image5.png"/><Relationship Id="rId3" Type="http://schemas.openxmlformats.org/officeDocument/2006/relationships/slideLayout" Target="../slideLayouts/slideLayout86.xml"/><Relationship Id="rId7" Type="http://schemas.openxmlformats.org/officeDocument/2006/relationships/slideLayout" Target="../slideLayouts/slideLayout90.xml"/><Relationship Id="rId12" Type="http://schemas.openxmlformats.org/officeDocument/2006/relationships/theme" Target="../theme/theme11.xml"/><Relationship Id="rId2" Type="http://schemas.openxmlformats.org/officeDocument/2006/relationships/slideLayout" Target="../slideLayouts/slideLayout85.xml"/><Relationship Id="rId1" Type="http://schemas.openxmlformats.org/officeDocument/2006/relationships/slideLayout" Target="../slideLayouts/slideLayout84.xml"/><Relationship Id="rId6" Type="http://schemas.openxmlformats.org/officeDocument/2006/relationships/slideLayout" Target="../slideLayouts/slideLayout89.xml"/><Relationship Id="rId11" Type="http://schemas.openxmlformats.org/officeDocument/2006/relationships/slideLayout" Target="../slideLayouts/slideLayout94.xml"/><Relationship Id="rId5" Type="http://schemas.openxmlformats.org/officeDocument/2006/relationships/slideLayout" Target="../slideLayouts/slideLayout88.xml"/><Relationship Id="rId10" Type="http://schemas.openxmlformats.org/officeDocument/2006/relationships/slideLayout" Target="../slideLayouts/slideLayout93.xml"/><Relationship Id="rId4" Type="http://schemas.openxmlformats.org/officeDocument/2006/relationships/slideLayout" Target="../slideLayouts/slideLayout87.xml"/><Relationship Id="rId9" Type="http://schemas.openxmlformats.org/officeDocument/2006/relationships/slideLayout" Target="../slideLayouts/slideLayout92.xml"/></Relationships>
</file>

<file path=ppt/slideMasters/_rels/slideMaster1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2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97.xml"/><Relationship Id="rId7" Type="http://schemas.openxmlformats.org/officeDocument/2006/relationships/slideLayout" Target="../slideLayouts/slideLayout101.xml"/><Relationship Id="rId12" Type="http://schemas.openxmlformats.org/officeDocument/2006/relationships/theme" Target="../theme/theme12.xml"/><Relationship Id="rId2" Type="http://schemas.openxmlformats.org/officeDocument/2006/relationships/slideLayout" Target="../slideLayouts/slideLayout96.xml"/><Relationship Id="rId1" Type="http://schemas.openxmlformats.org/officeDocument/2006/relationships/slideLayout" Target="../slideLayouts/slideLayout95.xml"/><Relationship Id="rId6" Type="http://schemas.openxmlformats.org/officeDocument/2006/relationships/slideLayout" Target="../slideLayouts/slideLayout100.xml"/><Relationship Id="rId11" Type="http://schemas.openxmlformats.org/officeDocument/2006/relationships/slideLayout" Target="../slideLayouts/slideLayout105.xml"/><Relationship Id="rId5" Type="http://schemas.openxmlformats.org/officeDocument/2006/relationships/slideLayout" Target="../slideLayouts/slideLayout99.xml"/><Relationship Id="rId10" Type="http://schemas.openxmlformats.org/officeDocument/2006/relationships/slideLayout" Target="../slideLayouts/slideLayout104.xml"/><Relationship Id="rId4" Type="http://schemas.openxmlformats.org/officeDocument/2006/relationships/slideLayout" Target="../slideLayouts/slideLayout98.xml"/><Relationship Id="rId9" Type="http://schemas.openxmlformats.org/officeDocument/2006/relationships/slideLayout" Target="../slideLayouts/slideLayout103.xml"/></Relationships>
</file>

<file path=ppt/slideMasters/_rels/slideMaster1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3.xml"/><Relationship Id="rId13" Type="http://schemas.openxmlformats.org/officeDocument/2006/relationships/image" Target="../media/image5.png"/><Relationship Id="rId3" Type="http://schemas.openxmlformats.org/officeDocument/2006/relationships/slideLayout" Target="../slideLayouts/slideLayout108.xml"/><Relationship Id="rId7" Type="http://schemas.openxmlformats.org/officeDocument/2006/relationships/slideLayout" Target="../slideLayouts/slideLayout112.xml"/><Relationship Id="rId12" Type="http://schemas.openxmlformats.org/officeDocument/2006/relationships/theme" Target="../theme/theme13.xml"/><Relationship Id="rId2" Type="http://schemas.openxmlformats.org/officeDocument/2006/relationships/slideLayout" Target="../slideLayouts/slideLayout107.xml"/><Relationship Id="rId1" Type="http://schemas.openxmlformats.org/officeDocument/2006/relationships/slideLayout" Target="../slideLayouts/slideLayout106.xml"/><Relationship Id="rId6" Type="http://schemas.openxmlformats.org/officeDocument/2006/relationships/slideLayout" Target="../slideLayouts/slideLayout111.xml"/><Relationship Id="rId11" Type="http://schemas.openxmlformats.org/officeDocument/2006/relationships/slideLayout" Target="../slideLayouts/slideLayout116.xml"/><Relationship Id="rId5" Type="http://schemas.openxmlformats.org/officeDocument/2006/relationships/slideLayout" Target="../slideLayouts/slideLayout110.xml"/><Relationship Id="rId10" Type="http://schemas.openxmlformats.org/officeDocument/2006/relationships/slideLayout" Target="../slideLayouts/slideLayout115.xml"/><Relationship Id="rId4" Type="http://schemas.openxmlformats.org/officeDocument/2006/relationships/slideLayout" Target="../slideLayouts/slideLayout109.xml"/><Relationship Id="rId9" Type="http://schemas.openxmlformats.org/officeDocument/2006/relationships/slideLayout" Target="../slideLayouts/slideLayout114.xml"/></Relationships>
</file>

<file path=ppt/slideMasters/_rels/slideMaster1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4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19.xml"/><Relationship Id="rId7" Type="http://schemas.openxmlformats.org/officeDocument/2006/relationships/slideLayout" Target="../slideLayouts/slideLayout123.xml"/><Relationship Id="rId12" Type="http://schemas.openxmlformats.org/officeDocument/2006/relationships/theme" Target="../theme/theme14.xml"/><Relationship Id="rId2" Type="http://schemas.openxmlformats.org/officeDocument/2006/relationships/slideLayout" Target="../slideLayouts/slideLayout118.xml"/><Relationship Id="rId1" Type="http://schemas.openxmlformats.org/officeDocument/2006/relationships/slideLayout" Target="../slideLayouts/slideLayout117.xml"/><Relationship Id="rId6" Type="http://schemas.openxmlformats.org/officeDocument/2006/relationships/slideLayout" Target="../slideLayouts/slideLayout122.xml"/><Relationship Id="rId11" Type="http://schemas.openxmlformats.org/officeDocument/2006/relationships/slideLayout" Target="../slideLayouts/slideLayout127.xml"/><Relationship Id="rId5" Type="http://schemas.openxmlformats.org/officeDocument/2006/relationships/slideLayout" Target="../slideLayouts/slideLayout121.xml"/><Relationship Id="rId10" Type="http://schemas.openxmlformats.org/officeDocument/2006/relationships/slideLayout" Target="../slideLayouts/slideLayout126.xml"/><Relationship Id="rId4" Type="http://schemas.openxmlformats.org/officeDocument/2006/relationships/slideLayout" Target="../slideLayouts/slideLayout120.xml"/><Relationship Id="rId9" Type="http://schemas.openxmlformats.org/officeDocument/2006/relationships/slideLayout" Target="../slideLayouts/slideLayout125.xml"/></Relationships>
</file>

<file path=ppt/slideMasters/_rels/slideMaster1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35.xml"/><Relationship Id="rId13" Type="http://schemas.openxmlformats.org/officeDocument/2006/relationships/image" Target="../media/image5.png"/><Relationship Id="rId3" Type="http://schemas.openxmlformats.org/officeDocument/2006/relationships/slideLayout" Target="../slideLayouts/slideLayout130.xml"/><Relationship Id="rId7" Type="http://schemas.openxmlformats.org/officeDocument/2006/relationships/slideLayout" Target="../slideLayouts/slideLayout134.xml"/><Relationship Id="rId12" Type="http://schemas.openxmlformats.org/officeDocument/2006/relationships/theme" Target="../theme/theme15.xml"/><Relationship Id="rId2" Type="http://schemas.openxmlformats.org/officeDocument/2006/relationships/slideLayout" Target="../slideLayouts/slideLayout129.xml"/><Relationship Id="rId1" Type="http://schemas.openxmlformats.org/officeDocument/2006/relationships/slideLayout" Target="../slideLayouts/slideLayout128.xml"/><Relationship Id="rId6" Type="http://schemas.openxmlformats.org/officeDocument/2006/relationships/slideLayout" Target="../slideLayouts/slideLayout133.xml"/><Relationship Id="rId11" Type="http://schemas.openxmlformats.org/officeDocument/2006/relationships/slideLayout" Target="../slideLayouts/slideLayout138.xml"/><Relationship Id="rId5" Type="http://schemas.openxmlformats.org/officeDocument/2006/relationships/slideLayout" Target="../slideLayouts/slideLayout132.xml"/><Relationship Id="rId10" Type="http://schemas.openxmlformats.org/officeDocument/2006/relationships/slideLayout" Target="../slideLayouts/slideLayout137.xml"/><Relationship Id="rId4" Type="http://schemas.openxmlformats.org/officeDocument/2006/relationships/slideLayout" Target="../slideLayouts/slideLayout131.xml"/><Relationship Id="rId9" Type="http://schemas.openxmlformats.org/officeDocument/2006/relationships/slideLayout" Target="../slideLayouts/slideLayout136.xml"/></Relationships>
</file>

<file path=ppt/slideMasters/_rels/slideMaster1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6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41.xml"/><Relationship Id="rId7" Type="http://schemas.openxmlformats.org/officeDocument/2006/relationships/slideLayout" Target="../slideLayouts/slideLayout145.xml"/><Relationship Id="rId12" Type="http://schemas.openxmlformats.org/officeDocument/2006/relationships/theme" Target="../theme/theme16.xml"/><Relationship Id="rId2" Type="http://schemas.openxmlformats.org/officeDocument/2006/relationships/slideLayout" Target="../slideLayouts/slideLayout140.xml"/><Relationship Id="rId1" Type="http://schemas.openxmlformats.org/officeDocument/2006/relationships/slideLayout" Target="../slideLayouts/slideLayout139.xml"/><Relationship Id="rId6" Type="http://schemas.openxmlformats.org/officeDocument/2006/relationships/slideLayout" Target="../slideLayouts/slideLayout144.xml"/><Relationship Id="rId11" Type="http://schemas.openxmlformats.org/officeDocument/2006/relationships/slideLayout" Target="../slideLayouts/slideLayout149.xml"/><Relationship Id="rId5" Type="http://schemas.openxmlformats.org/officeDocument/2006/relationships/slideLayout" Target="../slideLayouts/slideLayout143.xml"/><Relationship Id="rId10" Type="http://schemas.openxmlformats.org/officeDocument/2006/relationships/slideLayout" Target="../slideLayouts/slideLayout148.xml"/><Relationship Id="rId4" Type="http://schemas.openxmlformats.org/officeDocument/2006/relationships/slideLayout" Target="../slideLayouts/slideLayout142.xml"/><Relationship Id="rId9" Type="http://schemas.openxmlformats.org/officeDocument/2006/relationships/slideLayout" Target="../slideLayouts/slideLayout147.xml"/></Relationships>
</file>

<file path=ppt/slideMasters/_rels/slideMaster1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57.xml"/><Relationship Id="rId13" Type="http://schemas.openxmlformats.org/officeDocument/2006/relationships/image" Target="../media/image5.png"/><Relationship Id="rId3" Type="http://schemas.openxmlformats.org/officeDocument/2006/relationships/slideLayout" Target="../slideLayouts/slideLayout152.xml"/><Relationship Id="rId7" Type="http://schemas.openxmlformats.org/officeDocument/2006/relationships/slideLayout" Target="../slideLayouts/slideLayout156.xml"/><Relationship Id="rId12" Type="http://schemas.openxmlformats.org/officeDocument/2006/relationships/theme" Target="../theme/theme17.xml"/><Relationship Id="rId2" Type="http://schemas.openxmlformats.org/officeDocument/2006/relationships/slideLayout" Target="../slideLayouts/slideLayout151.xml"/><Relationship Id="rId1" Type="http://schemas.openxmlformats.org/officeDocument/2006/relationships/slideLayout" Target="../slideLayouts/slideLayout150.xml"/><Relationship Id="rId6" Type="http://schemas.openxmlformats.org/officeDocument/2006/relationships/slideLayout" Target="../slideLayouts/slideLayout155.xml"/><Relationship Id="rId11" Type="http://schemas.openxmlformats.org/officeDocument/2006/relationships/slideLayout" Target="../slideLayouts/slideLayout160.xml"/><Relationship Id="rId5" Type="http://schemas.openxmlformats.org/officeDocument/2006/relationships/slideLayout" Target="../slideLayouts/slideLayout154.xml"/><Relationship Id="rId10" Type="http://schemas.openxmlformats.org/officeDocument/2006/relationships/slideLayout" Target="../slideLayouts/slideLayout159.xml"/><Relationship Id="rId4" Type="http://schemas.openxmlformats.org/officeDocument/2006/relationships/slideLayout" Target="../slideLayouts/slideLayout153.xml"/><Relationship Id="rId9" Type="http://schemas.openxmlformats.org/officeDocument/2006/relationships/slideLayout" Target="../slideLayouts/slideLayout158.xml"/></Relationships>
</file>

<file path=ppt/slideMasters/_rels/slideMaster18.xml.rels><?xml version="1.0" encoding="UTF-8" standalone="yes"?>
<Relationships xmlns="http://schemas.openxmlformats.org/package/2006/relationships"><Relationship Id="rId3" Type="http://schemas.openxmlformats.org/officeDocument/2006/relationships/theme" Target="../theme/theme18.xml"/><Relationship Id="rId2" Type="http://schemas.openxmlformats.org/officeDocument/2006/relationships/slideLayout" Target="../slideLayouts/slideLayout162.xml"/><Relationship Id="rId1" Type="http://schemas.openxmlformats.org/officeDocument/2006/relationships/slideLayout" Target="../slideLayouts/slideLayout161.xml"/><Relationship Id="rId4" Type="http://schemas.openxmlformats.org/officeDocument/2006/relationships/image" Target="../media/image1.png"/></Relationships>
</file>

<file path=ppt/slideMasters/_rels/slideMaster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theme" Target="../theme/theme19.xml"/><Relationship Id="rId1" Type="http://schemas.openxmlformats.org/officeDocument/2006/relationships/slideLayout" Target="../slideLayouts/slideLayout163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4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.png"/></Relationships>
</file>

<file path=ppt/slideMasters/_rels/slideMaster20.xml.rels><?xml version="1.0" encoding="UTF-8" standalone="yes"?>
<Relationships xmlns="http://schemas.openxmlformats.org/package/2006/relationships"><Relationship Id="rId3" Type="http://schemas.openxmlformats.org/officeDocument/2006/relationships/theme" Target="../theme/theme20.xml"/><Relationship Id="rId2" Type="http://schemas.openxmlformats.org/officeDocument/2006/relationships/slideLayout" Target="../slideLayouts/slideLayout165.xml"/><Relationship Id="rId1" Type="http://schemas.openxmlformats.org/officeDocument/2006/relationships/slideLayout" Target="../slideLayouts/slideLayout164.xml"/><Relationship Id="rId4" Type="http://schemas.openxmlformats.org/officeDocument/2006/relationships/image" Target="../media/image1.png"/></Relationships>
</file>

<file path=ppt/slideMasters/_rels/slideMaster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theme" Target="../theme/theme21.xml"/><Relationship Id="rId1" Type="http://schemas.openxmlformats.org/officeDocument/2006/relationships/slideLayout" Target="../slideLayouts/slideLayout166.xml"/></Relationships>
</file>

<file path=ppt/slideMasters/_rels/slideMaster2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2.xml"/><Relationship Id="rId2" Type="http://schemas.openxmlformats.org/officeDocument/2006/relationships/slideLayout" Target="../slideLayouts/slideLayout168.xml"/><Relationship Id="rId1" Type="http://schemas.openxmlformats.org/officeDocument/2006/relationships/slideLayout" Target="../slideLayouts/slideLayout167.xml"/><Relationship Id="rId4" Type="http://schemas.openxmlformats.org/officeDocument/2006/relationships/image" Target="../media/image1.png"/></Relationships>
</file>

<file path=ppt/slideMasters/_rels/slideMaster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theme" Target="../theme/theme23.xml"/><Relationship Id="rId1" Type="http://schemas.openxmlformats.org/officeDocument/2006/relationships/slideLayout" Target="../slideLayouts/slideLayout169.xml"/></Relationships>
</file>

<file path=ppt/slideMasters/_rels/slideMaster24.xml.rels><?xml version="1.0" encoding="UTF-8" standalone="yes"?>
<Relationships xmlns="http://schemas.openxmlformats.org/package/2006/relationships"><Relationship Id="rId3" Type="http://schemas.openxmlformats.org/officeDocument/2006/relationships/theme" Target="../theme/theme24.xml"/><Relationship Id="rId2" Type="http://schemas.openxmlformats.org/officeDocument/2006/relationships/slideLayout" Target="../slideLayouts/slideLayout171.xml"/><Relationship Id="rId1" Type="http://schemas.openxmlformats.org/officeDocument/2006/relationships/slideLayout" Target="../slideLayouts/slideLayout170.xml"/><Relationship Id="rId4" Type="http://schemas.openxmlformats.org/officeDocument/2006/relationships/image" Target="../media/image1.png"/></Relationships>
</file>

<file path=ppt/slideMasters/_rels/slideMaster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theme" Target="../theme/theme25.xml"/><Relationship Id="rId1" Type="http://schemas.openxmlformats.org/officeDocument/2006/relationships/slideLayout" Target="../slideLayouts/slideLayout172.xml"/></Relationships>
</file>

<file path=ppt/slideMasters/_rels/slideMaster26.xml.rels><?xml version="1.0" encoding="UTF-8" standalone="yes"?>
<Relationships xmlns="http://schemas.openxmlformats.org/package/2006/relationships"><Relationship Id="rId3" Type="http://schemas.openxmlformats.org/officeDocument/2006/relationships/theme" Target="../theme/theme26.xml"/><Relationship Id="rId2" Type="http://schemas.openxmlformats.org/officeDocument/2006/relationships/slideLayout" Target="../slideLayouts/slideLayout174.xml"/><Relationship Id="rId1" Type="http://schemas.openxmlformats.org/officeDocument/2006/relationships/slideLayout" Target="../slideLayouts/slideLayout173.xml"/><Relationship Id="rId4" Type="http://schemas.openxmlformats.org/officeDocument/2006/relationships/image" Target="../media/image1.png"/></Relationships>
</file>

<file path=ppt/slideMasters/_rels/slideMaster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theme" Target="../theme/theme27.xml"/><Relationship Id="rId1" Type="http://schemas.openxmlformats.org/officeDocument/2006/relationships/slideLayout" Target="../slideLayouts/slideLayout175.xml"/></Relationships>
</file>

<file path=ppt/slideMasters/_rels/slideMaster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28.xml"/><Relationship Id="rId1" Type="http://schemas.openxmlformats.org/officeDocument/2006/relationships/slideLayout" Target="../slideLayouts/slideLayout176.xml"/></Relationships>
</file>

<file path=ppt/slideMasters/_rels/slideMaster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theme" Target="../theme/theme29.xml"/><Relationship Id="rId1" Type="http://schemas.openxmlformats.org/officeDocument/2006/relationships/slideLayout" Target="../slideLayouts/slideLayout177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theme" Target="../theme/theme3.xml"/><Relationship Id="rId2" Type="http://schemas.openxmlformats.org/officeDocument/2006/relationships/slideLayout" Target="../slideLayouts/slideLayout6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5.png"/></Relationships>
</file>

<file path=ppt/slideMasters/_rels/slideMaster3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5.xml"/><Relationship Id="rId13" Type="http://schemas.openxmlformats.org/officeDocument/2006/relationships/image" Target="../media/image21.png"/><Relationship Id="rId3" Type="http://schemas.openxmlformats.org/officeDocument/2006/relationships/slideLayout" Target="../slideLayouts/slideLayout180.xml"/><Relationship Id="rId7" Type="http://schemas.openxmlformats.org/officeDocument/2006/relationships/slideLayout" Target="../slideLayouts/slideLayout184.xml"/><Relationship Id="rId12" Type="http://schemas.openxmlformats.org/officeDocument/2006/relationships/theme" Target="../theme/theme30.xml"/><Relationship Id="rId2" Type="http://schemas.openxmlformats.org/officeDocument/2006/relationships/slideLayout" Target="../slideLayouts/slideLayout179.xml"/><Relationship Id="rId1" Type="http://schemas.openxmlformats.org/officeDocument/2006/relationships/slideLayout" Target="../slideLayouts/slideLayout178.xml"/><Relationship Id="rId6" Type="http://schemas.openxmlformats.org/officeDocument/2006/relationships/slideLayout" Target="../slideLayouts/slideLayout183.xml"/><Relationship Id="rId11" Type="http://schemas.openxmlformats.org/officeDocument/2006/relationships/slideLayout" Target="../slideLayouts/slideLayout188.xml"/><Relationship Id="rId5" Type="http://schemas.openxmlformats.org/officeDocument/2006/relationships/slideLayout" Target="../slideLayouts/slideLayout182.xml"/><Relationship Id="rId15" Type="http://schemas.openxmlformats.org/officeDocument/2006/relationships/image" Target="../media/image23.png"/><Relationship Id="rId10" Type="http://schemas.openxmlformats.org/officeDocument/2006/relationships/slideLayout" Target="../slideLayouts/slideLayout187.xml"/><Relationship Id="rId4" Type="http://schemas.openxmlformats.org/officeDocument/2006/relationships/slideLayout" Target="../slideLayouts/slideLayout181.xml"/><Relationship Id="rId9" Type="http://schemas.openxmlformats.org/officeDocument/2006/relationships/slideLayout" Target="../slideLayouts/slideLayout186.xml"/><Relationship Id="rId14" Type="http://schemas.openxmlformats.org/officeDocument/2006/relationships/image" Target="../media/image22.png"/></Relationships>
</file>

<file path=ppt/slideMasters/_rels/slideMaster3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6.xml"/><Relationship Id="rId13" Type="http://schemas.openxmlformats.org/officeDocument/2006/relationships/image" Target="../media/image24.png"/><Relationship Id="rId3" Type="http://schemas.openxmlformats.org/officeDocument/2006/relationships/slideLayout" Target="../slideLayouts/slideLayout191.xml"/><Relationship Id="rId7" Type="http://schemas.openxmlformats.org/officeDocument/2006/relationships/slideLayout" Target="../slideLayouts/slideLayout195.xml"/><Relationship Id="rId12" Type="http://schemas.openxmlformats.org/officeDocument/2006/relationships/theme" Target="../theme/theme31.xml"/><Relationship Id="rId2" Type="http://schemas.openxmlformats.org/officeDocument/2006/relationships/slideLayout" Target="../slideLayouts/slideLayout190.xml"/><Relationship Id="rId1" Type="http://schemas.openxmlformats.org/officeDocument/2006/relationships/slideLayout" Target="../slideLayouts/slideLayout189.xml"/><Relationship Id="rId6" Type="http://schemas.openxmlformats.org/officeDocument/2006/relationships/slideLayout" Target="../slideLayouts/slideLayout194.xml"/><Relationship Id="rId11" Type="http://schemas.openxmlformats.org/officeDocument/2006/relationships/slideLayout" Target="../slideLayouts/slideLayout199.xml"/><Relationship Id="rId5" Type="http://schemas.openxmlformats.org/officeDocument/2006/relationships/slideLayout" Target="../slideLayouts/slideLayout193.xml"/><Relationship Id="rId15" Type="http://schemas.openxmlformats.org/officeDocument/2006/relationships/image" Target="../media/image26.png"/><Relationship Id="rId10" Type="http://schemas.openxmlformats.org/officeDocument/2006/relationships/slideLayout" Target="../slideLayouts/slideLayout198.xml"/><Relationship Id="rId4" Type="http://schemas.openxmlformats.org/officeDocument/2006/relationships/slideLayout" Target="../slideLayouts/slideLayout192.xml"/><Relationship Id="rId9" Type="http://schemas.openxmlformats.org/officeDocument/2006/relationships/slideLayout" Target="../slideLayouts/slideLayout197.xml"/><Relationship Id="rId14" Type="http://schemas.openxmlformats.org/officeDocument/2006/relationships/image" Target="../media/image25.png"/></Relationships>
</file>

<file path=ppt/slideMasters/_rels/slideMaster3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7.xml"/><Relationship Id="rId13" Type="http://schemas.openxmlformats.org/officeDocument/2006/relationships/image" Target="../media/image27.png"/><Relationship Id="rId3" Type="http://schemas.openxmlformats.org/officeDocument/2006/relationships/slideLayout" Target="../slideLayouts/slideLayout202.xml"/><Relationship Id="rId7" Type="http://schemas.openxmlformats.org/officeDocument/2006/relationships/slideLayout" Target="../slideLayouts/slideLayout206.xml"/><Relationship Id="rId12" Type="http://schemas.openxmlformats.org/officeDocument/2006/relationships/theme" Target="../theme/theme32.xml"/><Relationship Id="rId2" Type="http://schemas.openxmlformats.org/officeDocument/2006/relationships/slideLayout" Target="../slideLayouts/slideLayout201.xml"/><Relationship Id="rId1" Type="http://schemas.openxmlformats.org/officeDocument/2006/relationships/slideLayout" Target="../slideLayouts/slideLayout200.xml"/><Relationship Id="rId6" Type="http://schemas.openxmlformats.org/officeDocument/2006/relationships/slideLayout" Target="../slideLayouts/slideLayout205.xml"/><Relationship Id="rId11" Type="http://schemas.openxmlformats.org/officeDocument/2006/relationships/slideLayout" Target="../slideLayouts/slideLayout210.xml"/><Relationship Id="rId5" Type="http://schemas.openxmlformats.org/officeDocument/2006/relationships/slideLayout" Target="../slideLayouts/slideLayout204.xml"/><Relationship Id="rId15" Type="http://schemas.openxmlformats.org/officeDocument/2006/relationships/image" Target="../media/image29.png"/><Relationship Id="rId10" Type="http://schemas.openxmlformats.org/officeDocument/2006/relationships/slideLayout" Target="../slideLayouts/slideLayout209.xml"/><Relationship Id="rId4" Type="http://schemas.openxmlformats.org/officeDocument/2006/relationships/slideLayout" Target="../slideLayouts/slideLayout203.xml"/><Relationship Id="rId9" Type="http://schemas.openxmlformats.org/officeDocument/2006/relationships/slideLayout" Target="../slideLayouts/slideLayout208.xml"/><Relationship Id="rId14" Type="http://schemas.openxmlformats.org/officeDocument/2006/relationships/image" Target="../media/image28.png"/></Relationships>
</file>

<file path=ppt/slideMasters/_rels/slideMaster3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8.xml"/><Relationship Id="rId13" Type="http://schemas.openxmlformats.org/officeDocument/2006/relationships/image" Target="../media/image30.png"/><Relationship Id="rId3" Type="http://schemas.openxmlformats.org/officeDocument/2006/relationships/slideLayout" Target="../slideLayouts/slideLayout213.xml"/><Relationship Id="rId7" Type="http://schemas.openxmlformats.org/officeDocument/2006/relationships/slideLayout" Target="../slideLayouts/slideLayout217.xml"/><Relationship Id="rId12" Type="http://schemas.openxmlformats.org/officeDocument/2006/relationships/theme" Target="../theme/theme33.xml"/><Relationship Id="rId2" Type="http://schemas.openxmlformats.org/officeDocument/2006/relationships/slideLayout" Target="../slideLayouts/slideLayout212.xml"/><Relationship Id="rId1" Type="http://schemas.openxmlformats.org/officeDocument/2006/relationships/slideLayout" Target="../slideLayouts/slideLayout211.xml"/><Relationship Id="rId6" Type="http://schemas.openxmlformats.org/officeDocument/2006/relationships/slideLayout" Target="../slideLayouts/slideLayout216.xml"/><Relationship Id="rId11" Type="http://schemas.openxmlformats.org/officeDocument/2006/relationships/slideLayout" Target="../slideLayouts/slideLayout221.xml"/><Relationship Id="rId5" Type="http://schemas.openxmlformats.org/officeDocument/2006/relationships/slideLayout" Target="../slideLayouts/slideLayout215.xml"/><Relationship Id="rId15" Type="http://schemas.openxmlformats.org/officeDocument/2006/relationships/image" Target="../media/image32.png"/><Relationship Id="rId10" Type="http://schemas.openxmlformats.org/officeDocument/2006/relationships/slideLayout" Target="../slideLayouts/slideLayout220.xml"/><Relationship Id="rId4" Type="http://schemas.openxmlformats.org/officeDocument/2006/relationships/slideLayout" Target="../slideLayouts/slideLayout214.xml"/><Relationship Id="rId9" Type="http://schemas.openxmlformats.org/officeDocument/2006/relationships/slideLayout" Target="../slideLayouts/slideLayout219.xml"/><Relationship Id="rId14" Type="http://schemas.openxmlformats.org/officeDocument/2006/relationships/image" Target="../media/image31.png"/></Relationships>
</file>

<file path=ppt/slideMasters/_rels/slideMaster3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9.xml"/><Relationship Id="rId13" Type="http://schemas.openxmlformats.org/officeDocument/2006/relationships/image" Target="../media/image33.png"/><Relationship Id="rId3" Type="http://schemas.openxmlformats.org/officeDocument/2006/relationships/slideLayout" Target="../slideLayouts/slideLayout224.xml"/><Relationship Id="rId7" Type="http://schemas.openxmlformats.org/officeDocument/2006/relationships/slideLayout" Target="../slideLayouts/slideLayout228.xml"/><Relationship Id="rId12" Type="http://schemas.openxmlformats.org/officeDocument/2006/relationships/theme" Target="../theme/theme34.xml"/><Relationship Id="rId2" Type="http://schemas.openxmlformats.org/officeDocument/2006/relationships/slideLayout" Target="../slideLayouts/slideLayout223.xml"/><Relationship Id="rId1" Type="http://schemas.openxmlformats.org/officeDocument/2006/relationships/slideLayout" Target="../slideLayouts/slideLayout222.xml"/><Relationship Id="rId6" Type="http://schemas.openxmlformats.org/officeDocument/2006/relationships/slideLayout" Target="../slideLayouts/slideLayout227.xml"/><Relationship Id="rId11" Type="http://schemas.openxmlformats.org/officeDocument/2006/relationships/slideLayout" Target="../slideLayouts/slideLayout232.xml"/><Relationship Id="rId5" Type="http://schemas.openxmlformats.org/officeDocument/2006/relationships/slideLayout" Target="../slideLayouts/slideLayout226.xml"/><Relationship Id="rId15" Type="http://schemas.openxmlformats.org/officeDocument/2006/relationships/image" Target="../media/image35.png"/><Relationship Id="rId10" Type="http://schemas.openxmlformats.org/officeDocument/2006/relationships/slideLayout" Target="../slideLayouts/slideLayout231.xml"/><Relationship Id="rId4" Type="http://schemas.openxmlformats.org/officeDocument/2006/relationships/slideLayout" Target="../slideLayouts/slideLayout225.xml"/><Relationship Id="rId9" Type="http://schemas.openxmlformats.org/officeDocument/2006/relationships/slideLayout" Target="../slideLayouts/slideLayout230.xml"/><Relationship Id="rId14" Type="http://schemas.openxmlformats.org/officeDocument/2006/relationships/image" Target="../media/image34.png"/></Relationships>
</file>

<file path=ppt/slideMasters/_rels/slideMaster3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40.xml"/><Relationship Id="rId13" Type="http://schemas.openxmlformats.org/officeDocument/2006/relationships/image" Target="../media/image21.png"/><Relationship Id="rId3" Type="http://schemas.openxmlformats.org/officeDocument/2006/relationships/slideLayout" Target="../slideLayouts/slideLayout235.xml"/><Relationship Id="rId7" Type="http://schemas.openxmlformats.org/officeDocument/2006/relationships/slideLayout" Target="../slideLayouts/slideLayout239.xml"/><Relationship Id="rId12" Type="http://schemas.openxmlformats.org/officeDocument/2006/relationships/theme" Target="../theme/theme35.xml"/><Relationship Id="rId2" Type="http://schemas.openxmlformats.org/officeDocument/2006/relationships/slideLayout" Target="../slideLayouts/slideLayout234.xml"/><Relationship Id="rId1" Type="http://schemas.openxmlformats.org/officeDocument/2006/relationships/slideLayout" Target="../slideLayouts/slideLayout233.xml"/><Relationship Id="rId6" Type="http://schemas.openxmlformats.org/officeDocument/2006/relationships/slideLayout" Target="../slideLayouts/slideLayout238.xml"/><Relationship Id="rId11" Type="http://schemas.openxmlformats.org/officeDocument/2006/relationships/slideLayout" Target="../slideLayouts/slideLayout243.xml"/><Relationship Id="rId5" Type="http://schemas.openxmlformats.org/officeDocument/2006/relationships/slideLayout" Target="../slideLayouts/slideLayout237.xml"/><Relationship Id="rId15" Type="http://schemas.openxmlformats.org/officeDocument/2006/relationships/image" Target="../media/image23.png"/><Relationship Id="rId10" Type="http://schemas.openxmlformats.org/officeDocument/2006/relationships/slideLayout" Target="../slideLayouts/slideLayout242.xml"/><Relationship Id="rId4" Type="http://schemas.openxmlformats.org/officeDocument/2006/relationships/slideLayout" Target="../slideLayouts/slideLayout236.xml"/><Relationship Id="rId9" Type="http://schemas.openxmlformats.org/officeDocument/2006/relationships/slideLayout" Target="../slideLayouts/slideLayout241.xml"/><Relationship Id="rId14" Type="http://schemas.openxmlformats.org/officeDocument/2006/relationships/image" Target="../media/image22.png"/></Relationships>
</file>

<file path=ppt/slideMasters/_rels/slideMaster3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51.xml"/><Relationship Id="rId13" Type="http://schemas.openxmlformats.org/officeDocument/2006/relationships/image" Target="../media/image36.png"/><Relationship Id="rId3" Type="http://schemas.openxmlformats.org/officeDocument/2006/relationships/slideLayout" Target="../slideLayouts/slideLayout246.xml"/><Relationship Id="rId7" Type="http://schemas.openxmlformats.org/officeDocument/2006/relationships/slideLayout" Target="../slideLayouts/slideLayout250.xml"/><Relationship Id="rId12" Type="http://schemas.openxmlformats.org/officeDocument/2006/relationships/theme" Target="../theme/theme36.xml"/><Relationship Id="rId2" Type="http://schemas.openxmlformats.org/officeDocument/2006/relationships/slideLayout" Target="../slideLayouts/slideLayout245.xml"/><Relationship Id="rId1" Type="http://schemas.openxmlformats.org/officeDocument/2006/relationships/slideLayout" Target="../slideLayouts/slideLayout244.xml"/><Relationship Id="rId6" Type="http://schemas.openxmlformats.org/officeDocument/2006/relationships/slideLayout" Target="../slideLayouts/slideLayout249.xml"/><Relationship Id="rId11" Type="http://schemas.openxmlformats.org/officeDocument/2006/relationships/slideLayout" Target="../slideLayouts/slideLayout254.xml"/><Relationship Id="rId5" Type="http://schemas.openxmlformats.org/officeDocument/2006/relationships/slideLayout" Target="../slideLayouts/slideLayout248.xml"/><Relationship Id="rId15" Type="http://schemas.openxmlformats.org/officeDocument/2006/relationships/image" Target="../media/image38.png"/><Relationship Id="rId10" Type="http://schemas.openxmlformats.org/officeDocument/2006/relationships/slideLayout" Target="../slideLayouts/slideLayout253.xml"/><Relationship Id="rId4" Type="http://schemas.openxmlformats.org/officeDocument/2006/relationships/slideLayout" Target="../slideLayouts/slideLayout247.xml"/><Relationship Id="rId9" Type="http://schemas.openxmlformats.org/officeDocument/2006/relationships/slideLayout" Target="../slideLayouts/slideLayout252.xml"/><Relationship Id="rId14" Type="http://schemas.openxmlformats.org/officeDocument/2006/relationships/image" Target="../media/image37.png"/></Relationships>
</file>

<file path=ppt/slideMasters/_rels/slideMaster3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62.xml"/><Relationship Id="rId13" Type="http://schemas.openxmlformats.org/officeDocument/2006/relationships/image" Target="../media/image39.png"/><Relationship Id="rId3" Type="http://schemas.openxmlformats.org/officeDocument/2006/relationships/slideLayout" Target="../slideLayouts/slideLayout257.xml"/><Relationship Id="rId7" Type="http://schemas.openxmlformats.org/officeDocument/2006/relationships/slideLayout" Target="../slideLayouts/slideLayout261.xml"/><Relationship Id="rId12" Type="http://schemas.openxmlformats.org/officeDocument/2006/relationships/theme" Target="../theme/theme37.xml"/><Relationship Id="rId2" Type="http://schemas.openxmlformats.org/officeDocument/2006/relationships/slideLayout" Target="../slideLayouts/slideLayout256.xml"/><Relationship Id="rId1" Type="http://schemas.openxmlformats.org/officeDocument/2006/relationships/slideLayout" Target="../slideLayouts/slideLayout255.xml"/><Relationship Id="rId6" Type="http://schemas.openxmlformats.org/officeDocument/2006/relationships/slideLayout" Target="../slideLayouts/slideLayout260.xml"/><Relationship Id="rId11" Type="http://schemas.openxmlformats.org/officeDocument/2006/relationships/slideLayout" Target="../slideLayouts/slideLayout265.xml"/><Relationship Id="rId5" Type="http://schemas.openxmlformats.org/officeDocument/2006/relationships/slideLayout" Target="../slideLayouts/slideLayout259.xml"/><Relationship Id="rId15" Type="http://schemas.openxmlformats.org/officeDocument/2006/relationships/image" Target="../media/image41.png"/><Relationship Id="rId10" Type="http://schemas.openxmlformats.org/officeDocument/2006/relationships/slideLayout" Target="../slideLayouts/slideLayout264.xml"/><Relationship Id="rId4" Type="http://schemas.openxmlformats.org/officeDocument/2006/relationships/slideLayout" Target="../slideLayouts/slideLayout258.xml"/><Relationship Id="rId9" Type="http://schemas.openxmlformats.org/officeDocument/2006/relationships/slideLayout" Target="../slideLayouts/slideLayout263.xml"/><Relationship Id="rId14" Type="http://schemas.openxmlformats.org/officeDocument/2006/relationships/image" Target="../media/image40.png"/></Relationships>
</file>

<file path=ppt/slideMasters/_rels/slideMaster3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73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268.xml"/><Relationship Id="rId7" Type="http://schemas.openxmlformats.org/officeDocument/2006/relationships/slideLayout" Target="../slideLayouts/slideLayout272.xml"/><Relationship Id="rId12" Type="http://schemas.openxmlformats.org/officeDocument/2006/relationships/theme" Target="../theme/theme38.xml"/><Relationship Id="rId2" Type="http://schemas.openxmlformats.org/officeDocument/2006/relationships/slideLayout" Target="../slideLayouts/slideLayout267.xml"/><Relationship Id="rId1" Type="http://schemas.openxmlformats.org/officeDocument/2006/relationships/slideLayout" Target="../slideLayouts/slideLayout266.xml"/><Relationship Id="rId6" Type="http://schemas.openxmlformats.org/officeDocument/2006/relationships/slideLayout" Target="../slideLayouts/slideLayout271.xml"/><Relationship Id="rId11" Type="http://schemas.openxmlformats.org/officeDocument/2006/relationships/slideLayout" Target="../slideLayouts/slideLayout276.xml"/><Relationship Id="rId5" Type="http://schemas.openxmlformats.org/officeDocument/2006/relationships/slideLayout" Target="../slideLayouts/slideLayout270.xml"/><Relationship Id="rId10" Type="http://schemas.openxmlformats.org/officeDocument/2006/relationships/slideLayout" Target="../slideLayouts/slideLayout275.xml"/><Relationship Id="rId4" Type="http://schemas.openxmlformats.org/officeDocument/2006/relationships/slideLayout" Target="../slideLayouts/slideLayout269.xml"/><Relationship Id="rId9" Type="http://schemas.openxmlformats.org/officeDocument/2006/relationships/slideLayout" Target="../slideLayouts/slideLayout274.xml"/></Relationships>
</file>

<file path=ppt/slideMasters/_rels/slideMaster3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84.xml"/><Relationship Id="rId13" Type="http://schemas.openxmlformats.org/officeDocument/2006/relationships/image" Target="../media/image5.png"/><Relationship Id="rId3" Type="http://schemas.openxmlformats.org/officeDocument/2006/relationships/slideLayout" Target="../slideLayouts/slideLayout279.xml"/><Relationship Id="rId7" Type="http://schemas.openxmlformats.org/officeDocument/2006/relationships/slideLayout" Target="../slideLayouts/slideLayout283.xml"/><Relationship Id="rId12" Type="http://schemas.openxmlformats.org/officeDocument/2006/relationships/theme" Target="../theme/theme39.xml"/><Relationship Id="rId2" Type="http://schemas.openxmlformats.org/officeDocument/2006/relationships/slideLayout" Target="../slideLayouts/slideLayout278.xml"/><Relationship Id="rId1" Type="http://schemas.openxmlformats.org/officeDocument/2006/relationships/slideLayout" Target="../slideLayouts/slideLayout277.xml"/><Relationship Id="rId6" Type="http://schemas.openxmlformats.org/officeDocument/2006/relationships/slideLayout" Target="../slideLayouts/slideLayout282.xml"/><Relationship Id="rId11" Type="http://schemas.openxmlformats.org/officeDocument/2006/relationships/slideLayout" Target="../slideLayouts/slideLayout287.xml"/><Relationship Id="rId5" Type="http://schemas.openxmlformats.org/officeDocument/2006/relationships/slideLayout" Target="../slideLayouts/slideLayout281.xml"/><Relationship Id="rId10" Type="http://schemas.openxmlformats.org/officeDocument/2006/relationships/slideLayout" Target="../slideLayouts/slideLayout286.xml"/><Relationship Id="rId4" Type="http://schemas.openxmlformats.org/officeDocument/2006/relationships/slideLayout" Target="../slideLayouts/slideLayout280.xml"/><Relationship Id="rId9" Type="http://schemas.openxmlformats.org/officeDocument/2006/relationships/slideLayout" Target="../slideLayouts/slideLayout285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9.xml"/><Relationship Id="rId7" Type="http://schemas.openxmlformats.org/officeDocument/2006/relationships/slideLayout" Target="../slideLayouts/slideLayout13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8.xml"/><Relationship Id="rId1" Type="http://schemas.openxmlformats.org/officeDocument/2006/relationships/slideLayout" Target="../slideLayouts/slideLayout7.xml"/><Relationship Id="rId6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0.xml"/><Relationship Id="rId9" Type="http://schemas.openxmlformats.org/officeDocument/2006/relationships/slideLayout" Target="../slideLayouts/slideLayout15.xml"/></Relationships>
</file>

<file path=ppt/slideMasters/_rels/slideMaster4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95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290.xml"/><Relationship Id="rId7" Type="http://schemas.openxmlformats.org/officeDocument/2006/relationships/slideLayout" Target="../slideLayouts/slideLayout294.xml"/><Relationship Id="rId12" Type="http://schemas.openxmlformats.org/officeDocument/2006/relationships/theme" Target="../theme/theme40.xml"/><Relationship Id="rId2" Type="http://schemas.openxmlformats.org/officeDocument/2006/relationships/slideLayout" Target="../slideLayouts/slideLayout289.xml"/><Relationship Id="rId1" Type="http://schemas.openxmlformats.org/officeDocument/2006/relationships/slideLayout" Target="../slideLayouts/slideLayout288.xml"/><Relationship Id="rId6" Type="http://schemas.openxmlformats.org/officeDocument/2006/relationships/slideLayout" Target="../slideLayouts/slideLayout293.xml"/><Relationship Id="rId11" Type="http://schemas.openxmlformats.org/officeDocument/2006/relationships/slideLayout" Target="../slideLayouts/slideLayout298.xml"/><Relationship Id="rId5" Type="http://schemas.openxmlformats.org/officeDocument/2006/relationships/slideLayout" Target="../slideLayouts/slideLayout292.xml"/><Relationship Id="rId10" Type="http://schemas.openxmlformats.org/officeDocument/2006/relationships/slideLayout" Target="../slideLayouts/slideLayout297.xml"/><Relationship Id="rId4" Type="http://schemas.openxmlformats.org/officeDocument/2006/relationships/slideLayout" Target="../slideLayouts/slideLayout291.xml"/><Relationship Id="rId9" Type="http://schemas.openxmlformats.org/officeDocument/2006/relationships/slideLayout" Target="../slideLayouts/slideLayout296.xml"/></Relationships>
</file>

<file path=ppt/slideMasters/_rels/slideMaster4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6.xml"/><Relationship Id="rId13" Type="http://schemas.openxmlformats.org/officeDocument/2006/relationships/image" Target="../media/image5.png"/><Relationship Id="rId3" Type="http://schemas.openxmlformats.org/officeDocument/2006/relationships/slideLayout" Target="../slideLayouts/slideLayout301.xml"/><Relationship Id="rId7" Type="http://schemas.openxmlformats.org/officeDocument/2006/relationships/slideLayout" Target="../slideLayouts/slideLayout305.xml"/><Relationship Id="rId12" Type="http://schemas.openxmlformats.org/officeDocument/2006/relationships/theme" Target="../theme/theme41.xml"/><Relationship Id="rId2" Type="http://schemas.openxmlformats.org/officeDocument/2006/relationships/slideLayout" Target="../slideLayouts/slideLayout300.xml"/><Relationship Id="rId1" Type="http://schemas.openxmlformats.org/officeDocument/2006/relationships/slideLayout" Target="../slideLayouts/slideLayout299.xml"/><Relationship Id="rId6" Type="http://schemas.openxmlformats.org/officeDocument/2006/relationships/slideLayout" Target="../slideLayouts/slideLayout304.xml"/><Relationship Id="rId11" Type="http://schemas.openxmlformats.org/officeDocument/2006/relationships/slideLayout" Target="../slideLayouts/slideLayout309.xml"/><Relationship Id="rId5" Type="http://schemas.openxmlformats.org/officeDocument/2006/relationships/slideLayout" Target="../slideLayouts/slideLayout303.xml"/><Relationship Id="rId10" Type="http://schemas.openxmlformats.org/officeDocument/2006/relationships/slideLayout" Target="../slideLayouts/slideLayout308.xml"/><Relationship Id="rId4" Type="http://schemas.openxmlformats.org/officeDocument/2006/relationships/slideLayout" Target="../slideLayouts/slideLayout302.xml"/><Relationship Id="rId9" Type="http://schemas.openxmlformats.org/officeDocument/2006/relationships/slideLayout" Target="../slideLayouts/slideLayout307.xml"/></Relationships>
</file>

<file path=ppt/slideMasters/_rels/slideMaster4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7.xml"/><Relationship Id="rId3" Type="http://schemas.openxmlformats.org/officeDocument/2006/relationships/slideLayout" Target="../slideLayouts/slideLayout312.xml"/><Relationship Id="rId7" Type="http://schemas.openxmlformats.org/officeDocument/2006/relationships/slideLayout" Target="../slideLayouts/slideLayout316.xml"/><Relationship Id="rId12" Type="http://schemas.openxmlformats.org/officeDocument/2006/relationships/theme" Target="../theme/theme42.xml"/><Relationship Id="rId2" Type="http://schemas.openxmlformats.org/officeDocument/2006/relationships/slideLayout" Target="../slideLayouts/slideLayout311.xml"/><Relationship Id="rId1" Type="http://schemas.openxmlformats.org/officeDocument/2006/relationships/slideLayout" Target="../slideLayouts/slideLayout310.xml"/><Relationship Id="rId6" Type="http://schemas.openxmlformats.org/officeDocument/2006/relationships/slideLayout" Target="../slideLayouts/slideLayout315.xml"/><Relationship Id="rId11" Type="http://schemas.openxmlformats.org/officeDocument/2006/relationships/slideLayout" Target="../slideLayouts/slideLayout320.xml"/><Relationship Id="rId5" Type="http://schemas.openxmlformats.org/officeDocument/2006/relationships/slideLayout" Target="../slideLayouts/slideLayout314.xml"/><Relationship Id="rId10" Type="http://schemas.openxmlformats.org/officeDocument/2006/relationships/slideLayout" Target="../slideLayouts/slideLayout319.xml"/><Relationship Id="rId4" Type="http://schemas.openxmlformats.org/officeDocument/2006/relationships/slideLayout" Target="../slideLayouts/slideLayout313.xml"/><Relationship Id="rId9" Type="http://schemas.openxmlformats.org/officeDocument/2006/relationships/slideLayout" Target="../slideLayouts/slideLayout318.xml"/></Relationships>
</file>

<file path=ppt/slideMasters/_rels/slideMaster43.xml.rels><?xml version="1.0" encoding="UTF-8" standalone="yes"?>
<Relationships xmlns="http://schemas.openxmlformats.org/package/2006/relationships"><Relationship Id="rId2" Type="http://schemas.openxmlformats.org/officeDocument/2006/relationships/theme" Target="../theme/theme43.xml"/><Relationship Id="rId1" Type="http://schemas.openxmlformats.org/officeDocument/2006/relationships/slideLayout" Target="../slideLayouts/slideLayout321.xml"/></Relationships>
</file>

<file path=ppt/slideMasters/_rels/slideMaster44.xml.rels><?xml version="1.0" encoding="UTF-8" standalone="yes"?>
<Relationships xmlns="http://schemas.openxmlformats.org/package/2006/relationships"><Relationship Id="rId2" Type="http://schemas.openxmlformats.org/officeDocument/2006/relationships/theme" Target="../theme/theme44.xml"/><Relationship Id="rId1" Type="http://schemas.openxmlformats.org/officeDocument/2006/relationships/slideLayout" Target="../slideLayouts/slideLayout32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5.xml"/><Relationship Id="rId13" Type="http://schemas.openxmlformats.org/officeDocument/2006/relationships/image" Target="../media/image5.png"/><Relationship Id="rId3" Type="http://schemas.openxmlformats.org/officeDocument/2006/relationships/slideLayout" Target="../slideLayouts/slideLayout20.xml"/><Relationship Id="rId7" Type="http://schemas.openxmlformats.org/officeDocument/2006/relationships/slideLayout" Target="../slideLayouts/slideLayout24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19.xml"/><Relationship Id="rId1" Type="http://schemas.openxmlformats.org/officeDocument/2006/relationships/slideLayout" Target="../slideLayouts/slideLayout18.xml"/><Relationship Id="rId6" Type="http://schemas.openxmlformats.org/officeDocument/2006/relationships/slideLayout" Target="../slideLayouts/slideLayout23.xml"/><Relationship Id="rId11" Type="http://schemas.openxmlformats.org/officeDocument/2006/relationships/slideLayout" Target="../slideLayouts/slideLayout28.xml"/><Relationship Id="rId5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7.xml"/><Relationship Id="rId4" Type="http://schemas.openxmlformats.org/officeDocument/2006/relationships/slideLayout" Target="../slideLayouts/slideLayout21.xml"/><Relationship Id="rId9" Type="http://schemas.openxmlformats.org/officeDocument/2006/relationships/slideLayout" Target="../slideLayouts/slideLayout26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6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1.xml"/><Relationship Id="rId7" Type="http://schemas.openxmlformats.org/officeDocument/2006/relationships/slideLayout" Target="../slideLayouts/slideLayout35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30.xml"/><Relationship Id="rId1" Type="http://schemas.openxmlformats.org/officeDocument/2006/relationships/slideLayout" Target="../slideLayouts/slideLayout29.xml"/><Relationship Id="rId6" Type="http://schemas.openxmlformats.org/officeDocument/2006/relationships/slideLayout" Target="../slideLayouts/slideLayout34.xml"/><Relationship Id="rId11" Type="http://schemas.openxmlformats.org/officeDocument/2006/relationships/slideLayout" Target="../slideLayouts/slideLayout39.xml"/><Relationship Id="rId5" Type="http://schemas.openxmlformats.org/officeDocument/2006/relationships/slideLayout" Target="../slideLayouts/slideLayout33.xml"/><Relationship Id="rId10" Type="http://schemas.openxmlformats.org/officeDocument/2006/relationships/slideLayout" Target="../slideLayouts/slideLayout38.xml"/><Relationship Id="rId4" Type="http://schemas.openxmlformats.org/officeDocument/2006/relationships/slideLayout" Target="../slideLayouts/slideLayout32.xml"/><Relationship Id="rId9" Type="http://schemas.openxmlformats.org/officeDocument/2006/relationships/slideLayout" Target="../slideLayouts/slideLayout37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7.xml"/><Relationship Id="rId13" Type="http://schemas.openxmlformats.org/officeDocument/2006/relationships/image" Target="../media/image5.png"/><Relationship Id="rId3" Type="http://schemas.openxmlformats.org/officeDocument/2006/relationships/slideLayout" Target="../slideLayouts/slideLayout42.xml"/><Relationship Id="rId7" Type="http://schemas.openxmlformats.org/officeDocument/2006/relationships/slideLayout" Target="../slideLayouts/slideLayout46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41.xml"/><Relationship Id="rId1" Type="http://schemas.openxmlformats.org/officeDocument/2006/relationships/slideLayout" Target="../slideLayouts/slideLayout40.xml"/><Relationship Id="rId6" Type="http://schemas.openxmlformats.org/officeDocument/2006/relationships/slideLayout" Target="../slideLayouts/slideLayout45.xml"/><Relationship Id="rId11" Type="http://schemas.openxmlformats.org/officeDocument/2006/relationships/slideLayout" Target="../slideLayouts/slideLayout50.xml"/><Relationship Id="rId5" Type="http://schemas.openxmlformats.org/officeDocument/2006/relationships/slideLayout" Target="../slideLayouts/slideLayout44.xml"/><Relationship Id="rId10" Type="http://schemas.openxmlformats.org/officeDocument/2006/relationships/slideLayout" Target="../slideLayouts/slideLayout49.xml"/><Relationship Id="rId4" Type="http://schemas.openxmlformats.org/officeDocument/2006/relationships/slideLayout" Target="../slideLayouts/slideLayout43.xml"/><Relationship Id="rId9" Type="http://schemas.openxmlformats.org/officeDocument/2006/relationships/slideLayout" Target="../slideLayouts/slideLayout48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53.xml"/><Relationship Id="rId7" Type="http://schemas.openxmlformats.org/officeDocument/2006/relationships/slideLayout" Target="../slideLayouts/slideLayout57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52.xml"/><Relationship Id="rId1" Type="http://schemas.openxmlformats.org/officeDocument/2006/relationships/slideLayout" Target="../slideLayouts/slideLayout51.xml"/><Relationship Id="rId6" Type="http://schemas.openxmlformats.org/officeDocument/2006/relationships/slideLayout" Target="../slideLayouts/slideLayout56.xml"/><Relationship Id="rId11" Type="http://schemas.openxmlformats.org/officeDocument/2006/relationships/slideLayout" Target="../slideLayouts/slideLayout61.xml"/><Relationship Id="rId5" Type="http://schemas.openxmlformats.org/officeDocument/2006/relationships/slideLayout" Target="../slideLayouts/slideLayout55.xml"/><Relationship Id="rId10" Type="http://schemas.openxmlformats.org/officeDocument/2006/relationships/slideLayout" Target="../slideLayouts/slideLayout60.xml"/><Relationship Id="rId4" Type="http://schemas.openxmlformats.org/officeDocument/2006/relationships/slideLayout" Target="../slideLayouts/slideLayout54.xml"/><Relationship Id="rId9" Type="http://schemas.openxmlformats.org/officeDocument/2006/relationships/slideLayout" Target="../slideLayouts/slideLayout59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9.xml"/><Relationship Id="rId13" Type="http://schemas.openxmlformats.org/officeDocument/2006/relationships/image" Target="../media/image5.png"/><Relationship Id="rId3" Type="http://schemas.openxmlformats.org/officeDocument/2006/relationships/slideLayout" Target="../slideLayouts/slideLayout64.xml"/><Relationship Id="rId7" Type="http://schemas.openxmlformats.org/officeDocument/2006/relationships/slideLayout" Target="../slideLayouts/slideLayout68.xml"/><Relationship Id="rId12" Type="http://schemas.openxmlformats.org/officeDocument/2006/relationships/theme" Target="../theme/theme9.xml"/><Relationship Id="rId2" Type="http://schemas.openxmlformats.org/officeDocument/2006/relationships/slideLayout" Target="../slideLayouts/slideLayout63.xml"/><Relationship Id="rId1" Type="http://schemas.openxmlformats.org/officeDocument/2006/relationships/slideLayout" Target="../slideLayouts/slideLayout62.xml"/><Relationship Id="rId6" Type="http://schemas.openxmlformats.org/officeDocument/2006/relationships/slideLayout" Target="../slideLayouts/slideLayout67.xml"/><Relationship Id="rId11" Type="http://schemas.openxmlformats.org/officeDocument/2006/relationships/slideLayout" Target="../slideLayouts/slideLayout72.xml"/><Relationship Id="rId5" Type="http://schemas.openxmlformats.org/officeDocument/2006/relationships/slideLayout" Target="../slideLayouts/slideLayout66.xml"/><Relationship Id="rId10" Type="http://schemas.openxmlformats.org/officeDocument/2006/relationships/slideLayout" Target="../slideLayouts/slideLayout71.xml"/><Relationship Id="rId4" Type="http://schemas.openxmlformats.org/officeDocument/2006/relationships/slideLayout" Target="../slideLayouts/slideLayout65.xml"/><Relationship Id="rId9" Type="http://schemas.openxmlformats.org/officeDocument/2006/relationships/slideLayout" Target="../slideLayouts/slideLayout7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0066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5" descr="ramka_slajd z piktogramami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200025"/>
            <a:ext cx="8594725" cy="6348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7" name="Symbol zastępczy tytułu 8"/>
          <p:cNvSpPr>
            <a:spLocks noGrp="1"/>
          </p:cNvSpPr>
          <p:nvPr>
            <p:ph type="title"/>
          </p:nvPr>
        </p:nvSpPr>
        <p:spPr bwMode="auto">
          <a:xfrm>
            <a:off x="1042988" y="2133600"/>
            <a:ext cx="7058025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l-PL" altLang="pl-PL" smtClean="0"/>
              <a:t>Kliknij, aby edytować styl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8381" r:id="rId1"/>
    <p:sldLayoutId id="2147488382" r:id="rId2"/>
  </p:sldLayoutIdLst>
  <p:hf sldNum="0" hdr="0" ftr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 b="1" kern="1200">
          <a:solidFill>
            <a:schemeClr val="bg1"/>
          </a:solidFill>
          <a:latin typeface="Arial" pitchFamily="34" charset="0"/>
          <a:ea typeface="+mj-ea"/>
          <a:cs typeface="Arial" pitchFamily="34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  <a:cs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  <a:cs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  <a:cs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  <a:cs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  <a:cs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  <a:cs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  <a:cs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2A399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Symbol zastępczy tytułu 8"/>
          <p:cNvSpPr>
            <a:spLocks noGrp="1"/>
          </p:cNvSpPr>
          <p:nvPr>
            <p:ph type="title"/>
          </p:nvPr>
        </p:nvSpPr>
        <p:spPr bwMode="auto">
          <a:xfrm>
            <a:off x="1042988" y="2133600"/>
            <a:ext cx="7058025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l-PL" altLang="pl-PL" smtClean="0"/>
              <a:t>Kliknij, aby edytować styl</a:t>
            </a:r>
          </a:p>
        </p:txBody>
      </p:sp>
      <p:pic>
        <p:nvPicPr>
          <p:cNvPr id="10243" name="Picture 5" descr="ramka_slajd z piktogramami"/>
          <p:cNvPicPr>
            <a:picLocks noChangeAspect="1" noChangeArrowheads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200025"/>
            <a:ext cx="8594725" cy="6348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8452" r:id="rId1"/>
    <p:sldLayoutId id="2147488453" r:id="rId2"/>
    <p:sldLayoutId id="2147488454" r:id="rId3"/>
    <p:sldLayoutId id="2147488455" r:id="rId4"/>
    <p:sldLayoutId id="2147488456" r:id="rId5"/>
    <p:sldLayoutId id="2147488457" r:id="rId6"/>
    <p:sldLayoutId id="2147488458" r:id="rId7"/>
    <p:sldLayoutId id="2147488459" r:id="rId8"/>
    <p:sldLayoutId id="2147488460" r:id="rId9"/>
    <p:sldLayoutId id="2147488461" r:id="rId10"/>
    <p:sldLayoutId id="2147488462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  <a:cs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  <a:cs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  <a:cs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  <a:cs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  <a:cs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  <a:cs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  <a:cs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2A399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Symbol zastępczy tytułu 8"/>
          <p:cNvSpPr>
            <a:spLocks noGrp="1"/>
          </p:cNvSpPr>
          <p:nvPr>
            <p:ph type="title"/>
          </p:nvPr>
        </p:nvSpPr>
        <p:spPr bwMode="auto">
          <a:xfrm>
            <a:off x="1042988" y="2133600"/>
            <a:ext cx="7058025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l-PL" altLang="pl-PL" smtClean="0"/>
              <a:t>Kliknij, aby edytować styl</a:t>
            </a:r>
          </a:p>
        </p:txBody>
      </p:sp>
      <p:pic>
        <p:nvPicPr>
          <p:cNvPr id="11267" name="Picture 2" descr="C:\Users\Monika\Desktop\dane\Pisma i wizytówki\Prezentacje\Biuro Audytu Wewnętrznego\4białe.png"/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450" y="238125"/>
            <a:ext cx="8594725" cy="6302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8463" r:id="rId1"/>
    <p:sldLayoutId id="2147488464" r:id="rId2"/>
    <p:sldLayoutId id="2147488465" r:id="rId3"/>
    <p:sldLayoutId id="2147488466" r:id="rId4"/>
    <p:sldLayoutId id="2147488467" r:id="rId5"/>
    <p:sldLayoutId id="2147488468" r:id="rId6"/>
    <p:sldLayoutId id="2147488469" r:id="rId7"/>
    <p:sldLayoutId id="2147488470" r:id="rId8"/>
    <p:sldLayoutId id="2147488471" r:id="rId9"/>
    <p:sldLayoutId id="2147488472" r:id="rId10"/>
    <p:sldLayoutId id="2147488473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  <a:cs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  <a:cs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  <a:cs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  <a:cs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  <a:cs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  <a:cs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  <a:cs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DA1C5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Symbol zastępczy tytułu 8"/>
          <p:cNvSpPr>
            <a:spLocks noGrp="1"/>
          </p:cNvSpPr>
          <p:nvPr>
            <p:ph type="title"/>
          </p:nvPr>
        </p:nvSpPr>
        <p:spPr bwMode="auto">
          <a:xfrm>
            <a:off x="1042988" y="2133600"/>
            <a:ext cx="7058025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l-PL" altLang="pl-PL" smtClean="0"/>
              <a:t>Kliknij, aby edytować styl</a:t>
            </a:r>
          </a:p>
        </p:txBody>
      </p:sp>
      <p:pic>
        <p:nvPicPr>
          <p:cNvPr id="12291" name="Picture 5" descr="ramka_slajd z piktogramami"/>
          <p:cNvPicPr>
            <a:picLocks noChangeAspect="1" noChangeArrowheads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200025"/>
            <a:ext cx="8594725" cy="6348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8474" r:id="rId1"/>
    <p:sldLayoutId id="2147488475" r:id="rId2"/>
    <p:sldLayoutId id="2147488476" r:id="rId3"/>
    <p:sldLayoutId id="2147488477" r:id="rId4"/>
    <p:sldLayoutId id="2147488478" r:id="rId5"/>
    <p:sldLayoutId id="2147488479" r:id="rId6"/>
    <p:sldLayoutId id="2147488480" r:id="rId7"/>
    <p:sldLayoutId id="2147488481" r:id="rId8"/>
    <p:sldLayoutId id="2147488482" r:id="rId9"/>
    <p:sldLayoutId id="2147488483" r:id="rId10"/>
    <p:sldLayoutId id="2147488484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  <a:cs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  <a:cs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  <a:cs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  <a:cs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  <a:cs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  <a:cs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  <a:cs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DA1C5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Symbol zastępczy tytułu 8"/>
          <p:cNvSpPr>
            <a:spLocks noGrp="1"/>
          </p:cNvSpPr>
          <p:nvPr>
            <p:ph type="title"/>
          </p:nvPr>
        </p:nvSpPr>
        <p:spPr bwMode="auto">
          <a:xfrm>
            <a:off x="1042988" y="2133600"/>
            <a:ext cx="7058025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l-PL" altLang="pl-PL" smtClean="0"/>
              <a:t>Kliknij, aby edytować styl</a:t>
            </a:r>
          </a:p>
        </p:txBody>
      </p:sp>
      <p:pic>
        <p:nvPicPr>
          <p:cNvPr id="13315" name="Picture 2" descr="C:\Users\Monika\Desktop\dane\Pisma i wizytówki\Prezentacje\Biuro Audytu Wewnętrznego\4białe.png"/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450" y="238125"/>
            <a:ext cx="8594725" cy="6302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8485" r:id="rId1"/>
    <p:sldLayoutId id="2147488486" r:id="rId2"/>
    <p:sldLayoutId id="2147488487" r:id="rId3"/>
    <p:sldLayoutId id="2147488488" r:id="rId4"/>
    <p:sldLayoutId id="2147488489" r:id="rId5"/>
    <p:sldLayoutId id="2147488490" r:id="rId6"/>
    <p:sldLayoutId id="2147488491" r:id="rId7"/>
    <p:sldLayoutId id="2147488492" r:id="rId8"/>
    <p:sldLayoutId id="2147488493" r:id="rId9"/>
    <p:sldLayoutId id="2147488494" r:id="rId10"/>
    <p:sldLayoutId id="2147488495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  <a:cs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  <a:cs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  <a:cs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  <a:cs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  <a:cs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  <a:cs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  <a:cs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D8192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Symbol zastępczy tytułu 8"/>
          <p:cNvSpPr>
            <a:spLocks noGrp="1"/>
          </p:cNvSpPr>
          <p:nvPr>
            <p:ph type="title"/>
          </p:nvPr>
        </p:nvSpPr>
        <p:spPr bwMode="auto">
          <a:xfrm>
            <a:off x="1042988" y="2133600"/>
            <a:ext cx="7058025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l-PL" altLang="pl-PL" smtClean="0"/>
              <a:t>Kliknij, aby edytować styl</a:t>
            </a:r>
          </a:p>
        </p:txBody>
      </p:sp>
      <p:pic>
        <p:nvPicPr>
          <p:cNvPr id="14339" name="Picture 5" descr="ramka_slajd z piktogramami"/>
          <p:cNvPicPr>
            <a:picLocks noChangeAspect="1" noChangeArrowheads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200025"/>
            <a:ext cx="8594725" cy="6348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8496" r:id="rId1"/>
    <p:sldLayoutId id="2147488497" r:id="rId2"/>
    <p:sldLayoutId id="2147488498" r:id="rId3"/>
    <p:sldLayoutId id="2147488499" r:id="rId4"/>
    <p:sldLayoutId id="2147488500" r:id="rId5"/>
    <p:sldLayoutId id="2147488501" r:id="rId6"/>
    <p:sldLayoutId id="2147488502" r:id="rId7"/>
    <p:sldLayoutId id="2147488503" r:id="rId8"/>
    <p:sldLayoutId id="2147488504" r:id="rId9"/>
    <p:sldLayoutId id="2147488505" r:id="rId10"/>
    <p:sldLayoutId id="2147488506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  <a:cs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  <a:cs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  <a:cs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  <a:cs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  <a:cs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  <a:cs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  <a:cs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D8192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Symbol zastępczy tytułu 8"/>
          <p:cNvSpPr>
            <a:spLocks noGrp="1"/>
          </p:cNvSpPr>
          <p:nvPr>
            <p:ph type="title"/>
          </p:nvPr>
        </p:nvSpPr>
        <p:spPr bwMode="auto">
          <a:xfrm>
            <a:off x="1042988" y="2133600"/>
            <a:ext cx="7058025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l-PL" altLang="pl-PL" smtClean="0"/>
              <a:t>Kliknij, aby edytować styl</a:t>
            </a:r>
          </a:p>
        </p:txBody>
      </p:sp>
      <p:pic>
        <p:nvPicPr>
          <p:cNvPr id="15363" name="Picture 2" descr="C:\Users\Monika\Desktop\dane\Pisma i wizytówki\Prezentacje\Biuro Audytu Wewnętrznego\4białe.png"/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450" y="238125"/>
            <a:ext cx="8594725" cy="6302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8507" r:id="rId1"/>
    <p:sldLayoutId id="2147488508" r:id="rId2"/>
    <p:sldLayoutId id="2147488509" r:id="rId3"/>
    <p:sldLayoutId id="2147488510" r:id="rId4"/>
    <p:sldLayoutId id="2147488511" r:id="rId5"/>
    <p:sldLayoutId id="2147488512" r:id="rId6"/>
    <p:sldLayoutId id="2147488513" r:id="rId7"/>
    <p:sldLayoutId id="2147488514" r:id="rId8"/>
    <p:sldLayoutId id="2147488515" r:id="rId9"/>
    <p:sldLayoutId id="2147488516" r:id="rId10"/>
    <p:sldLayoutId id="2147488517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  <a:cs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  <a:cs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  <a:cs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  <a:cs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  <a:cs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  <a:cs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  <a:cs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A1CD3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Symbol zastępczy tytułu 8"/>
          <p:cNvSpPr>
            <a:spLocks noGrp="1"/>
          </p:cNvSpPr>
          <p:nvPr>
            <p:ph type="title"/>
          </p:nvPr>
        </p:nvSpPr>
        <p:spPr bwMode="auto">
          <a:xfrm>
            <a:off x="1042988" y="2133600"/>
            <a:ext cx="7058025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l-PL" altLang="pl-PL" smtClean="0"/>
              <a:t>Kliknij, aby edytować styl</a:t>
            </a:r>
          </a:p>
        </p:txBody>
      </p:sp>
      <p:pic>
        <p:nvPicPr>
          <p:cNvPr id="16387" name="Picture 5" descr="ramka_slajd z piktogramami"/>
          <p:cNvPicPr>
            <a:picLocks noChangeAspect="1" noChangeArrowheads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200025"/>
            <a:ext cx="8594725" cy="6348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8518" r:id="rId1"/>
    <p:sldLayoutId id="2147488519" r:id="rId2"/>
    <p:sldLayoutId id="2147488520" r:id="rId3"/>
    <p:sldLayoutId id="2147488521" r:id="rId4"/>
    <p:sldLayoutId id="2147488522" r:id="rId5"/>
    <p:sldLayoutId id="2147488523" r:id="rId6"/>
    <p:sldLayoutId id="2147488524" r:id="rId7"/>
    <p:sldLayoutId id="2147488525" r:id="rId8"/>
    <p:sldLayoutId id="2147488526" r:id="rId9"/>
    <p:sldLayoutId id="2147488527" r:id="rId10"/>
    <p:sldLayoutId id="2147488528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  <a:cs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  <a:cs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  <a:cs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  <a:cs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  <a:cs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  <a:cs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  <a:cs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A1CD3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Symbol zastępczy tytułu 8"/>
          <p:cNvSpPr>
            <a:spLocks noGrp="1"/>
          </p:cNvSpPr>
          <p:nvPr>
            <p:ph type="title"/>
          </p:nvPr>
        </p:nvSpPr>
        <p:spPr bwMode="auto">
          <a:xfrm>
            <a:off x="1042988" y="2133600"/>
            <a:ext cx="7058025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l-PL" altLang="pl-PL" smtClean="0"/>
              <a:t>Kliknij, aby edytować styl</a:t>
            </a:r>
          </a:p>
        </p:txBody>
      </p:sp>
      <p:pic>
        <p:nvPicPr>
          <p:cNvPr id="17411" name="Picture 2" descr="C:\Users\Monika\Desktop\dane\Pisma i wizytówki\Prezentacje\Biuro Audytu Wewnętrznego\4białe.png"/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450" y="238125"/>
            <a:ext cx="8594725" cy="6302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8529" r:id="rId1"/>
    <p:sldLayoutId id="2147488530" r:id="rId2"/>
    <p:sldLayoutId id="2147488531" r:id="rId3"/>
    <p:sldLayoutId id="2147488532" r:id="rId4"/>
    <p:sldLayoutId id="2147488533" r:id="rId5"/>
    <p:sldLayoutId id="2147488534" r:id="rId6"/>
    <p:sldLayoutId id="2147488535" r:id="rId7"/>
    <p:sldLayoutId id="2147488536" r:id="rId8"/>
    <p:sldLayoutId id="2147488537" r:id="rId9"/>
    <p:sldLayoutId id="2147488538" r:id="rId10"/>
    <p:sldLayoutId id="2147488539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  <a:cs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  <a:cs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  <a:cs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  <a:cs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  <a:cs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  <a:cs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  <a:cs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36B2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5" descr="ramka_slajd z piktogramami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200025"/>
            <a:ext cx="8594725" cy="6348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35" name="Symbol zastępczy tytułu 8"/>
          <p:cNvSpPr>
            <a:spLocks noGrp="1"/>
          </p:cNvSpPr>
          <p:nvPr>
            <p:ph type="title"/>
          </p:nvPr>
        </p:nvSpPr>
        <p:spPr bwMode="auto">
          <a:xfrm>
            <a:off x="1042988" y="2133600"/>
            <a:ext cx="7058025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l-PL" altLang="pl-PL" smtClean="0"/>
              <a:t>Kliknij, aby edytować styl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8540" r:id="rId1"/>
    <p:sldLayoutId id="2147488696" r:id="rId2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 b="1" kern="1200">
          <a:solidFill>
            <a:schemeClr val="bg1"/>
          </a:solidFill>
          <a:latin typeface="Arial" pitchFamily="34" charset="0"/>
          <a:ea typeface="+mj-ea"/>
          <a:cs typeface="Arial" pitchFamily="34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  <a:cs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  <a:cs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  <a:cs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  <a:cs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  <a:cs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  <a:cs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  <a:cs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36B2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Symbol zastępczy tytułu 8"/>
          <p:cNvSpPr>
            <a:spLocks noGrp="1"/>
          </p:cNvSpPr>
          <p:nvPr>
            <p:ph type="title"/>
          </p:nvPr>
        </p:nvSpPr>
        <p:spPr bwMode="auto">
          <a:xfrm>
            <a:off x="1042988" y="2133600"/>
            <a:ext cx="7058025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l-PL" altLang="pl-PL" smtClean="0"/>
              <a:t>Kliknij, aby edytować styl</a:t>
            </a:r>
          </a:p>
        </p:txBody>
      </p:sp>
      <p:pic>
        <p:nvPicPr>
          <p:cNvPr id="19459" name="Picture 2" descr="C:\Users\Monika\Desktop\dane\Pisma i wizytówki\Prezentacje\Biuro Audytu Wewnętrznego\4białe.png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450" y="238125"/>
            <a:ext cx="8594725" cy="6302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8541" r:id="rId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 b="1" kern="1200">
          <a:solidFill>
            <a:schemeClr val="bg1"/>
          </a:solidFill>
          <a:latin typeface="Arial" pitchFamily="34" charset="0"/>
          <a:ea typeface="+mj-ea"/>
          <a:cs typeface="Arial" pitchFamily="34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  <a:cs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  <a:cs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  <a:cs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  <a:cs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  <a:cs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  <a:cs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  <a:cs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00AEE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Symbol zastępczy tytułu 8"/>
          <p:cNvSpPr>
            <a:spLocks noGrp="1"/>
          </p:cNvSpPr>
          <p:nvPr>
            <p:ph type="title"/>
          </p:nvPr>
        </p:nvSpPr>
        <p:spPr bwMode="auto">
          <a:xfrm>
            <a:off x="1042988" y="2133600"/>
            <a:ext cx="7058025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l-PL" altLang="pl-PL" smtClean="0"/>
              <a:t>Kliknij, aby edytować styl</a:t>
            </a:r>
          </a:p>
        </p:txBody>
      </p:sp>
      <p:pic>
        <p:nvPicPr>
          <p:cNvPr id="2051" name="Picture 5" descr="ramka_slajd z piktogramami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200025"/>
            <a:ext cx="8594725" cy="6348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8383" r:id="rId1"/>
    <p:sldLayoutId id="2147488695" r:id="rId2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 b="1" kern="1200">
          <a:solidFill>
            <a:schemeClr val="bg1"/>
          </a:solidFill>
          <a:latin typeface="Arial" pitchFamily="34" charset="0"/>
          <a:ea typeface="+mj-ea"/>
          <a:cs typeface="Arial" pitchFamily="34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  <a:cs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  <a:cs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  <a:cs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  <a:cs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  <a:cs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  <a:cs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  <a:cs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CB31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5" descr="ramka_slajd z piktogramami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200025"/>
            <a:ext cx="8594725" cy="6348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83" name="Symbol zastępczy tytułu 8"/>
          <p:cNvSpPr>
            <a:spLocks noGrp="1"/>
          </p:cNvSpPr>
          <p:nvPr>
            <p:ph type="title"/>
          </p:nvPr>
        </p:nvSpPr>
        <p:spPr bwMode="auto">
          <a:xfrm>
            <a:off x="1042988" y="2133600"/>
            <a:ext cx="7058025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l-PL" altLang="pl-PL" smtClean="0"/>
              <a:t>Kliknij, aby edytować styl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8542" r:id="rId1"/>
    <p:sldLayoutId id="2147488697" r:id="rId2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 b="1" kern="1200">
          <a:solidFill>
            <a:schemeClr val="bg1"/>
          </a:solidFill>
          <a:latin typeface="Arial" pitchFamily="34" charset="0"/>
          <a:ea typeface="+mj-ea"/>
          <a:cs typeface="Arial" pitchFamily="34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  <a:cs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  <a:cs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  <a:cs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  <a:cs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  <a:cs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  <a:cs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  <a:cs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CB31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Symbol zastępczy tytułu 8"/>
          <p:cNvSpPr>
            <a:spLocks noGrp="1"/>
          </p:cNvSpPr>
          <p:nvPr>
            <p:ph type="title"/>
          </p:nvPr>
        </p:nvSpPr>
        <p:spPr bwMode="auto">
          <a:xfrm>
            <a:off x="1042988" y="2133600"/>
            <a:ext cx="7058025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l-PL" altLang="pl-PL" smtClean="0"/>
              <a:t>Kliknij, aby edytować styl</a:t>
            </a:r>
          </a:p>
        </p:txBody>
      </p:sp>
      <p:pic>
        <p:nvPicPr>
          <p:cNvPr id="21507" name="Picture 2" descr="C:\Users\Monika\Desktop\dane\Pisma i wizytówki\Prezentacje\Biuro Audytu Wewnętrznego\4białe.png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450" y="238125"/>
            <a:ext cx="8594725" cy="6302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8543" r:id="rId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 b="1" kern="1200">
          <a:solidFill>
            <a:schemeClr val="bg1"/>
          </a:solidFill>
          <a:latin typeface="Arial" pitchFamily="34" charset="0"/>
          <a:ea typeface="+mj-ea"/>
          <a:cs typeface="Arial" pitchFamily="34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  <a:cs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  <a:cs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  <a:cs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  <a:cs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  <a:cs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  <a:cs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  <a:cs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EF559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5" descr="ramka_slajd z piktogramami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200025"/>
            <a:ext cx="8594725" cy="6348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531" name="Symbol zastępczy tytułu 8"/>
          <p:cNvSpPr>
            <a:spLocks noGrp="1"/>
          </p:cNvSpPr>
          <p:nvPr>
            <p:ph type="title"/>
          </p:nvPr>
        </p:nvSpPr>
        <p:spPr bwMode="auto">
          <a:xfrm>
            <a:off x="1042988" y="2133600"/>
            <a:ext cx="7058025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l-PL" altLang="pl-PL" smtClean="0"/>
              <a:t>Kliknij, aby edytować styl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8544" r:id="rId1"/>
    <p:sldLayoutId id="2147488698" r:id="rId2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 b="1" kern="1200">
          <a:solidFill>
            <a:schemeClr val="bg1"/>
          </a:solidFill>
          <a:latin typeface="Arial" pitchFamily="34" charset="0"/>
          <a:ea typeface="+mj-ea"/>
          <a:cs typeface="Arial" pitchFamily="34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  <a:cs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  <a:cs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  <a:cs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  <a:cs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  <a:cs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  <a:cs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  <a:cs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EF559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Symbol zastępczy tytułu 8"/>
          <p:cNvSpPr>
            <a:spLocks noGrp="1"/>
          </p:cNvSpPr>
          <p:nvPr>
            <p:ph type="title"/>
          </p:nvPr>
        </p:nvSpPr>
        <p:spPr bwMode="auto">
          <a:xfrm>
            <a:off x="1042988" y="2133600"/>
            <a:ext cx="7058025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l-PL" altLang="pl-PL" smtClean="0"/>
              <a:t>Kliknij, aby edytować styl</a:t>
            </a:r>
          </a:p>
        </p:txBody>
      </p:sp>
      <p:pic>
        <p:nvPicPr>
          <p:cNvPr id="23555" name="Picture 2" descr="C:\Users\Monika\Desktop\dane\Pisma i wizytówki\Prezentacje\Biuro Audytu Wewnętrznego\4białe.png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450" y="238125"/>
            <a:ext cx="8594725" cy="6302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8545" r:id="rId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 b="1" kern="1200">
          <a:solidFill>
            <a:schemeClr val="bg1"/>
          </a:solidFill>
          <a:latin typeface="Arial" pitchFamily="34" charset="0"/>
          <a:ea typeface="+mj-ea"/>
          <a:cs typeface="Arial" pitchFamily="34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  <a:cs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  <a:cs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  <a:cs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  <a:cs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  <a:cs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  <a:cs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  <a:cs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424C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5" descr="ramka_slajd z piktogramami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200025"/>
            <a:ext cx="8594725" cy="6348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579" name="Symbol zastępczy tytułu 8"/>
          <p:cNvSpPr>
            <a:spLocks noGrp="1"/>
          </p:cNvSpPr>
          <p:nvPr>
            <p:ph type="title"/>
          </p:nvPr>
        </p:nvSpPr>
        <p:spPr bwMode="auto">
          <a:xfrm>
            <a:off x="1042988" y="2133600"/>
            <a:ext cx="7058025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l-PL" altLang="pl-PL" smtClean="0"/>
              <a:t>Kliknij, aby edytować styl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8546" r:id="rId1"/>
    <p:sldLayoutId id="2147488699" r:id="rId2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 b="1" kern="1200">
          <a:solidFill>
            <a:schemeClr val="bg1"/>
          </a:solidFill>
          <a:latin typeface="Arial" pitchFamily="34" charset="0"/>
          <a:ea typeface="+mj-ea"/>
          <a:cs typeface="Arial" pitchFamily="34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  <a:cs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  <a:cs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  <a:cs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  <a:cs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  <a:cs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  <a:cs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  <a:cs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424C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Symbol zastępczy tytułu 8"/>
          <p:cNvSpPr>
            <a:spLocks noGrp="1"/>
          </p:cNvSpPr>
          <p:nvPr>
            <p:ph type="title"/>
          </p:nvPr>
        </p:nvSpPr>
        <p:spPr bwMode="auto">
          <a:xfrm>
            <a:off x="1042988" y="2133600"/>
            <a:ext cx="7058025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l-PL" altLang="pl-PL" smtClean="0"/>
              <a:t>Kliknij, aby edytować styl</a:t>
            </a:r>
          </a:p>
        </p:txBody>
      </p:sp>
      <p:pic>
        <p:nvPicPr>
          <p:cNvPr id="25603" name="Picture 2" descr="C:\Users\Monika\Desktop\dane\Pisma i wizytówki\Prezentacje\Biuro Audytu Wewnętrznego\4białe.png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450" y="238125"/>
            <a:ext cx="8594725" cy="6302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8547" r:id="rId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 b="1" kern="1200">
          <a:solidFill>
            <a:schemeClr val="bg1"/>
          </a:solidFill>
          <a:latin typeface="Arial" pitchFamily="34" charset="0"/>
          <a:ea typeface="+mj-ea"/>
          <a:cs typeface="Arial" pitchFamily="34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  <a:cs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  <a:cs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  <a:cs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  <a:cs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  <a:cs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  <a:cs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  <a:cs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49C7E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5" descr="ramka_slajd z piktogramami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200025"/>
            <a:ext cx="8594725" cy="6348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627" name="Symbol zastępczy tytułu 8"/>
          <p:cNvSpPr>
            <a:spLocks noGrp="1"/>
          </p:cNvSpPr>
          <p:nvPr>
            <p:ph type="title"/>
          </p:nvPr>
        </p:nvSpPr>
        <p:spPr bwMode="auto">
          <a:xfrm>
            <a:off x="1042988" y="2133600"/>
            <a:ext cx="7058025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l-PL" altLang="pl-PL" smtClean="0"/>
              <a:t>Kliknij, aby edytować styl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8548" r:id="rId1"/>
    <p:sldLayoutId id="2147488700" r:id="rId2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 b="1" kern="1200">
          <a:solidFill>
            <a:schemeClr val="bg1"/>
          </a:solidFill>
          <a:latin typeface="Arial" pitchFamily="34" charset="0"/>
          <a:ea typeface="+mj-ea"/>
          <a:cs typeface="Arial" pitchFamily="34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  <a:cs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  <a:cs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  <a:cs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  <a:cs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  <a:cs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  <a:cs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  <a:cs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49C7E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Symbol zastępczy tytułu 8"/>
          <p:cNvSpPr>
            <a:spLocks noGrp="1"/>
          </p:cNvSpPr>
          <p:nvPr>
            <p:ph type="title"/>
          </p:nvPr>
        </p:nvSpPr>
        <p:spPr bwMode="auto">
          <a:xfrm>
            <a:off x="1042988" y="2133600"/>
            <a:ext cx="7058025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l-PL" altLang="pl-PL" smtClean="0"/>
              <a:t>Kliknij, aby edytować styl</a:t>
            </a:r>
          </a:p>
        </p:txBody>
      </p:sp>
      <p:pic>
        <p:nvPicPr>
          <p:cNvPr id="27651" name="Picture 2" descr="C:\Users\Monika\Desktop\dane\Pisma i wizytówki\Prezentacje\Biuro Audytu Wewnętrznego\4białe.png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450" y="238125"/>
            <a:ext cx="8594725" cy="6302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8549" r:id="rId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 b="1" kern="1200">
          <a:solidFill>
            <a:schemeClr val="bg1"/>
          </a:solidFill>
          <a:latin typeface="Arial" pitchFamily="34" charset="0"/>
          <a:ea typeface="+mj-ea"/>
          <a:cs typeface="Arial" pitchFamily="34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  <a:cs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  <a:cs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  <a:cs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  <a:cs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  <a:cs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  <a:cs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  <a:cs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0066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Symbol zastępczy tytułu 8"/>
          <p:cNvSpPr>
            <a:spLocks noGrp="1"/>
          </p:cNvSpPr>
          <p:nvPr>
            <p:ph type="title"/>
          </p:nvPr>
        </p:nvSpPr>
        <p:spPr bwMode="auto">
          <a:xfrm>
            <a:off x="1042988" y="2133600"/>
            <a:ext cx="7058025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l-PL" altLang="pl-PL" smtClean="0"/>
              <a:t>Kliknij, aby edytować styl</a:t>
            </a:r>
          </a:p>
        </p:txBody>
      </p:sp>
      <p:pic>
        <p:nvPicPr>
          <p:cNvPr id="28675" name="Picture 5" descr="ramka_slajd z piktogramami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200025"/>
            <a:ext cx="8594725" cy="6348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8550" r:id="rId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 b="1" kern="1200">
          <a:solidFill>
            <a:schemeClr val="bg1"/>
          </a:solidFill>
          <a:latin typeface="Arial" pitchFamily="34" charset="0"/>
          <a:ea typeface="+mj-ea"/>
          <a:cs typeface="Arial" pitchFamily="34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  <a:cs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  <a:cs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  <a:cs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  <a:cs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  <a:cs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  <a:cs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  <a:cs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0066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Symbol zastępczy tytułu 8"/>
          <p:cNvSpPr>
            <a:spLocks noGrp="1"/>
          </p:cNvSpPr>
          <p:nvPr>
            <p:ph type="title"/>
          </p:nvPr>
        </p:nvSpPr>
        <p:spPr bwMode="auto">
          <a:xfrm>
            <a:off x="1042988" y="2133600"/>
            <a:ext cx="7058025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l-PL" altLang="pl-PL" smtClean="0"/>
              <a:t>Kliknij, aby edytować styl</a:t>
            </a:r>
          </a:p>
        </p:txBody>
      </p:sp>
      <p:pic>
        <p:nvPicPr>
          <p:cNvPr id="29699" name="Picture 2" descr="C:\Users\Monika\Desktop\dane\Pisma i wizytówki\Prezentacje\Biuro Audytu Wewnętrznego\4białe.png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450" y="238125"/>
            <a:ext cx="8594725" cy="6302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8551" r:id="rId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 b="1" kern="1200">
          <a:solidFill>
            <a:schemeClr val="bg1"/>
          </a:solidFill>
          <a:latin typeface="Arial" pitchFamily="34" charset="0"/>
          <a:ea typeface="+mj-ea"/>
          <a:cs typeface="Arial" pitchFamily="34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  <a:cs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  <a:cs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  <a:cs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  <a:cs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  <a:cs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  <a:cs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  <a:cs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00AEE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Symbol zastępczy tytułu 8"/>
          <p:cNvSpPr>
            <a:spLocks noGrp="1"/>
          </p:cNvSpPr>
          <p:nvPr>
            <p:ph type="title"/>
          </p:nvPr>
        </p:nvSpPr>
        <p:spPr bwMode="auto">
          <a:xfrm>
            <a:off x="1042988" y="2133600"/>
            <a:ext cx="7058025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l-PL" altLang="pl-PL" smtClean="0"/>
              <a:t>Kliknij, aby edytować styl</a:t>
            </a:r>
          </a:p>
        </p:txBody>
      </p:sp>
      <p:pic>
        <p:nvPicPr>
          <p:cNvPr id="3075" name="Picture 2" descr="C:\Users\Monika\Desktop\dane\Pisma i wizytówki\Prezentacje\Biuro Audytu Wewnętrznego\4białe.png"/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450" y="238125"/>
            <a:ext cx="8594725" cy="6302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8384" r:id="rId1"/>
    <p:sldLayoutId id="2147488385" r:id="rId2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 b="1" kern="1200">
          <a:solidFill>
            <a:schemeClr val="bg1"/>
          </a:solidFill>
          <a:latin typeface="Arial" pitchFamily="34" charset="0"/>
          <a:ea typeface="+mj-ea"/>
          <a:cs typeface="Arial" pitchFamily="34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  <a:cs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  <a:cs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  <a:cs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  <a:cs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  <a:cs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  <a:cs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  <a:cs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11" descr="4"/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450" y="236538"/>
            <a:ext cx="8594725" cy="6302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23" name="Text Box 6"/>
          <p:cNvSpPr txBox="1">
            <a:spLocks noChangeArrowheads="1"/>
          </p:cNvSpPr>
          <p:nvPr userDrawn="1"/>
        </p:nvSpPr>
        <p:spPr bwMode="auto">
          <a:xfrm>
            <a:off x="482600" y="5989638"/>
            <a:ext cx="512763" cy="274637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 eaLnBrk="0" hangingPunct="0">
              <a:tabLst>
                <a:tab pos="266700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tabLst>
                <a:tab pos="266700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tabLst>
                <a:tab pos="266700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tabLst>
                <a:tab pos="266700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tabLst>
                <a:tab pos="266700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66700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66700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66700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66700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defRPr/>
            </a:pPr>
            <a:fld id="{DB3DEBA6-C5E2-4420-9D9C-7756A5753017}" type="slidenum">
              <a:rPr lang="pl-PL" sz="1200" b="1" smtClean="0">
                <a:solidFill>
                  <a:srgbClr val="00AEEF"/>
                </a:solidFill>
              </a:rPr>
              <a:pPr algn="ctr" eaLnBrk="1" hangingPunct="1">
                <a:spcBef>
                  <a:spcPct val="50000"/>
                </a:spcBef>
                <a:defRPr/>
              </a:pPr>
              <a:t>‹#›</a:t>
            </a:fld>
            <a:endParaRPr lang="pl-PL" sz="1200" b="1" dirty="0" smtClean="0">
              <a:solidFill>
                <a:srgbClr val="00AEEF"/>
              </a:solidFill>
            </a:endParaRPr>
          </a:p>
        </p:txBody>
      </p:sp>
      <p:sp>
        <p:nvSpPr>
          <p:cNvPr id="30724" name="Symbol zastępczy tytułu 8"/>
          <p:cNvSpPr>
            <a:spLocks noGrp="1"/>
          </p:cNvSpPr>
          <p:nvPr>
            <p:ph type="title"/>
          </p:nvPr>
        </p:nvSpPr>
        <p:spPr bwMode="auto">
          <a:xfrm>
            <a:off x="1042988" y="2133600"/>
            <a:ext cx="7058025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l-PL" altLang="pl-PL" smtClean="0"/>
              <a:t>Kliknij, aby edytować styl</a:t>
            </a:r>
          </a:p>
        </p:txBody>
      </p:sp>
      <p:pic>
        <p:nvPicPr>
          <p:cNvPr id="30725" name="Picture 9" descr="6"/>
          <p:cNvPicPr>
            <a:picLocks noChangeAspect="1" noChangeArrowheads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5925" y="1619250"/>
            <a:ext cx="8247063" cy="30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26" name="Picture 10" descr="2"/>
          <p:cNvPicPr>
            <a:picLocks noChangeArrowheads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6788" y="5911850"/>
            <a:ext cx="25400" cy="493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27" name="Picture 12" descr="6"/>
          <p:cNvPicPr>
            <a:picLocks noChangeAspect="1" noChangeArrowheads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5925" y="5865813"/>
            <a:ext cx="8247063" cy="30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8552" r:id="rId1"/>
    <p:sldLayoutId id="2147488553" r:id="rId2"/>
    <p:sldLayoutId id="2147488554" r:id="rId3"/>
    <p:sldLayoutId id="2147488555" r:id="rId4"/>
    <p:sldLayoutId id="2147488556" r:id="rId5"/>
    <p:sldLayoutId id="2147488557" r:id="rId6"/>
    <p:sldLayoutId id="2147488558" r:id="rId7"/>
    <p:sldLayoutId id="2147488559" r:id="rId8"/>
    <p:sldLayoutId id="2147488560" r:id="rId9"/>
    <p:sldLayoutId id="2147488561" r:id="rId10"/>
    <p:sldLayoutId id="2147488562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  <a:cs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  <a:cs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  <a:cs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  <a:cs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  <a:cs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  <a:cs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  <a:cs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8" descr="4"/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450" y="236538"/>
            <a:ext cx="8594725" cy="6302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 Box 6"/>
          <p:cNvSpPr txBox="1">
            <a:spLocks noChangeArrowheads="1"/>
          </p:cNvSpPr>
          <p:nvPr userDrawn="1"/>
        </p:nvSpPr>
        <p:spPr bwMode="auto">
          <a:xfrm>
            <a:off x="482600" y="5989638"/>
            <a:ext cx="512763" cy="27463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>
              <a:tabLst>
                <a:tab pos="266700" algn="l"/>
              </a:tabLst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tabLst>
                <a:tab pos="266700" algn="l"/>
              </a:tabLst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tabLst>
                <a:tab pos="266700" algn="l"/>
              </a:tabLst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tabLst>
                <a:tab pos="266700" algn="l"/>
              </a:tabLst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tabLst>
                <a:tab pos="266700" algn="l"/>
              </a:tabLst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tabLst>
                <a:tab pos="266700" algn="l"/>
              </a:tabLs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tabLst>
                <a:tab pos="266700" algn="l"/>
              </a:tabLs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tabLst>
                <a:tab pos="266700" algn="l"/>
              </a:tabLs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tabLst>
                <a:tab pos="266700" algn="l"/>
              </a:tabLs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spcBef>
                <a:spcPct val="50000"/>
              </a:spcBef>
              <a:defRPr/>
            </a:pPr>
            <a:fld id="{F1A600DD-18BB-4F35-884F-01B5549BC4C3}" type="slidenum">
              <a:rPr lang="pl-PL" sz="1200" b="1" smtClean="0">
                <a:solidFill>
                  <a:srgbClr val="1B75BC"/>
                </a:solidFill>
                <a:latin typeface="Arial" charset="0"/>
              </a:rPr>
              <a:pPr algn="ctr">
                <a:spcBef>
                  <a:spcPct val="50000"/>
                </a:spcBef>
                <a:defRPr/>
              </a:pPr>
              <a:t>‹#›</a:t>
            </a:fld>
            <a:endParaRPr lang="pl-PL" sz="1200" b="1" dirty="0" smtClean="0">
              <a:solidFill>
                <a:srgbClr val="1B75BC"/>
              </a:solidFill>
              <a:latin typeface="Arial" charset="0"/>
            </a:endParaRPr>
          </a:p>
        </p:txBody>
      </p:sp>
      <p:sp>
        <p:nvSpPr>
          <p:cNvPr id="31748" name="Symbol zastępczy tytułu 8"/>
          <p:cNvSpPr>
            <a:spLocks noGrp="1"/>
          </p:cNvSpPr>
          <p:nvPr>
            <p:ph type="title"/>
          </p:nvPr>
        </p:nvSpPr>
        <p:spPr bwMode="auto">
          <a:xfrm>
            <a:off x="1042988" y="2133600"/>
            <a:ext cx="7058025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l-PL" altLang="pl-PL" smtClean="0"/>
              <a:t>Kliknij, aby edytować styl</a:t>
            </a:r>
          </a:p>
        </p:txBody>
      </p:sp>
      <p:pic>
        <p:nvPicPr>
          <p:cNvPr id="31749" name="Picture 9" descr="6"/>
          <p:cNvPicPr>
            <a:picLocks noChangeAspect="1" noChangeArrowheads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5925" y="1619250"/>
            <a:ext cx="8247063" cy="30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750" name="Picture 10" descr="2"/>
          <p:cNvPicPr>
            <a:picLocks noChangeAspect="1" noChangeArrowheads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5213" y="5911850"/>
            <a:ext cx="30162" cy="43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751" name="Picture 11" descr="6"/>
          <p:cNvPicPr>
            <a:picLocks noChangeAspect="1" noChangeArrowheads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5925" y="5865813"/>
            <a:ext cx="8247063" cy="30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8563" r:id="rId1"/>
    <p:sldLayoutId id="2147488564" r:id="rId2"/>
    <p:sldLayoutId id="2147488565" r:id="rId3"/>
    <p:sldLayoutId id="2147488566" r:id="rId4"/>
    <p:sldLayoutId id="2147488567" r:id="rId5"/>
    <p:sldLayoutId id="2147488568" r:id="rId6"/>
    <p:sldLayoutId id="2147488569" r:id="rId7"/>
    <p:sldLayoutId id="2147488570" r:id="rId8"/>
    <p:sldLayoutId id="2147488571" r:id="rId9"/>
    <p:sldLayoutId id="2147488572" r:id="rId10"/>
    <p:sldLayoutId id="2147488573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  <a:cs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  <a:cs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  <a:cs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  <a:cs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  <a:cs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  <a:cs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  <a:cs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8" descr="4"/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450" y="215900"/>
            <a:ext cx="8594725" cy="6302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 Box 6"/>
          <p:cNvSpPr txBox="1">
            <a:spLocks noChangeArrowheads="1"/>
          </p:cNvSpPr>
          <p:nvPr userDrawn="1"/>
        </p:nvSpPr>
        <p:spPr bwMode="auto">
          <a:xfrm>
            <a:off x="482600" y="5989638"/>
            <a:ext cx="512763" cy="27463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>
              <a:tabLst>
                <a:tab pos="266700" algn="l"/>
              </a:tabLst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tabLst>
                <a:tab pos="266700" algn="l"/>
              </a:tabLst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tabLst>
                <a:tab pos="266700" algn="l"/>
              </a:tabLst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tabLst>
                <a:tab pos="266700" algn="l"/>
              </a:tabLst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tabLst>
                <a:tab pos="266700" algn="l"/>
              </a:tabLst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tabLst>
                <a:tab pos="266700" algn="l"/>
              </a:tabLs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tabLst>
                <a:tab pos="266700" algn="l"/>
              </a:tabLs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tabLst>
                <a:tab pos="266700" algn="l"/>
              </a:tabLs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tabLst>
                <a:tab pos="266700" algn="l"/>
              </a:tabLs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spcBef>
                <a:spcPct val="50000"/>
              </a:spcBef>
              <a:defRPr/>
            </a:pPr>
            <a:fld id="{1110A2AA-1970-4455-B7E9-9E503FDB2112}" type="slidenum">
              <a:rPr lang="pl-PL" sz="1200" b="1" smtClean="0">
                <a:solidFill>
                  <a:srgbClr val="DA1C5C"/>
                </a:solidFill>
                <a:latin typeface="Arial" charset="0"/>
              </a:rPr>
              <a:pPr algn="ctr">
                <a:spcBef>
                  <a:spcPct val="50000"/>
                </a:spcBef>
                <a:defRPr/>
              </a:pPr>
              <a:t>‹#›</a:t>
            </a:fld>
            <a:endParaRPr lang="pl-PL" sz="1200" b="1" dirty="0" smtClean="0">
              <a:solidFill>
                <a:srgbClr val="DA1C5C"/>
              </a:solidFill>
              <a:latin typeface="Arial" charset="0"/>
            </a:endParaRPr>
          </a:p>
        </p:txBody>
      </p:sp>
      <p:sp>
        <p:nvSpPr>
          <p:cNvPr id="32772" name="Symbol zastępczy tytułu 8"/>
          <p:cNvSpPr>
            <a:spLocks noGrp="1"/>
          </p:cNvSpPr>
          <p:nvPr>
            <p:ph type="title"/>
          </p:nvPr>
        </p:nvSpPr>
        <p:spPr bwMode="auto">
          <a:xfrm>
            <a:off x="1042988" y="2133600"/>
            <a:ext cx="7058025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l-PL" altLang="pl-PL" smtClean="0"/>
              <a:t>Kliknij, aby edytować styl</a:t>
            </a:r>
          </a:p>
        </p:txBody>
      </p:sp>
      <p:pic>
        <p:nvPicPr>
          <p:cNvPr id="32773" name="Picture 9" descr="2"/>
          <p:cNvPicPr>
            <a:picLocks noChangeAspect="1" noChangeArrowheads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5213" y="5911850"/>
            <a:ext cx="30162" cy="43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774" name="Picture 10" descr="6"/>
          <p:cNvPicPr>
            <a:picLocks noChangeAspect="1" noChangeArrowheads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5925" y="1619250"/>
            <a:ext cx="8247063" cy="30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775" name="Picture 11" descr="6"/>
          <p:cNvPicPr>
            <a:picLocks noChangeAspect="1" noChangeArrowheads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5925" y="5865813"/>
            <a:ext cx="8247063" cy="30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8574" r:id="rId1"/>
    <p:sldLayoutId id="2147488575" r:id="rId2"/>
    <p:sldLayoutId id="2147488576" r:id="rId3"/>
    <p:sldLayoutId id="2147488577" r:id="rId4"/>
    <p:sldLayoutId id="2147488578" r:id="rId5"/>
    <p:sldLayoutId id="2147488579" r:id="rId6"/>
    <p:sldLayoutId id="2147488580" r:id="rId7"/>
    <p:sldLayoutId id="2147488581" r:id="rId8"/>
    <p:sldLayoutId id="2147488582" r:id="rId9"/>
    <p:sldLayoutId id="2147488583" r:id="rId10"/>
    <p:sldLayoutId id="2147488584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  <a:cs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  <a:cs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  <a:cs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  <a:cs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  <a:cs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  <a:cs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  <a:cs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8" descr="4"/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450" y="236538"/>
            <a:ext cx="8594725" cy="6302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 Box 6"/>
          <p:cNvSpPr txBox="1">
            <a:spLocks noChangeArrowheads="1"/>
          </p:cNvSpPr>
          <p:nvPr userDrawn="1"/>
        </p:nvSpPr>
        <p:spPr bwMode="auto">
          <a:xfrm>
            <a:off x="482600" y="5989638"/>
            <a:ext cx="512763" cy="27463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>
              <a:tabLst>
                <a:tab pos="266700" algn="l"/>
              </a:tabLst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tabLst>
                <a:tab pos="266700" algn="l"/>
              </a:tabLst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tabLst>
                <a:tab pos="266700" algn="l"/>
              </a:tabLst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tabLst>
                <a:tab pos="266700" algn="l"/>
              </a:tabLst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tabLst>
                <a:tab pos="266700" algn="l"/>
              </a:tabLst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tabLst>
                <a:tab pos="266700" algn="l"/>
              </a:tabLs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tabLst>
                <a:tab pos="266700" algn="l"/>
              </a:tabLs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tabLst>
                <a:tab pos="266700" algn="l"/>
              </a:tabLs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tabLst>
                <a:tab pos="266700" algn="l"/>
              </a:tabLs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spcBef>
                <a:spcPct val="50000"/>
              </a:spcBef>
              <a:defRPr/>
            </a:pPr>
            <a:fld id="{DDDC47BE-B189-4ADE-9357-88DA3DECA37E}" type="slidenum">
              <a:rPr lang="pl-PL" sz="1200" b="1" smtClean="0">
                <a:solidFill>
                  <a:srgbClr val="00689E"/>
                </a:solidFill>
                <a:latin typeface="Arial" charset="0"/>
              </a:rPr>
              <a:pPr algn="ctr">
                <a:spcBef>
                  <a:spcPct val="50000"/>
                </a:spcBef>
                <a:defRPr/>
              </a:pPr>
              <a:t>‹#›</a:t>
            </a:fld>
            <a:endParaRPr lang="pl-PL" sz="1200" b="1" dirty="0" smtClean="0">
              <a:solidFill>
                <a:srgbClr val="00689E"/>
              </a:solidFill>
              <a:latin typeface="Arial" charset="0"/>
            </a:endParaRPr>
          </a:p>
        </p:txBody>
      </p:sp>
      <p:sp>
        <p:nvSpPr>
          <p:cNvPr id="33796" name="Symbol zastępczy tytułu 8"/>
          <p:cNvSpPr>
            <a:spLocks noGrp="1"/>
          </p:cNvSpPr>
          <p:nvPr>
            <p:ph type="title"/>
          </p:nvPr>
        </p:nvSpPr>
        <p:spPr bwMode="auto">
          <a:xfrm>
            <a:off x="1042988" y="2133600"/>
            <a:ext cx="7058025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l-PL" altLang="pl-PL" smtClean="0"/>
              <a:t>Kliknij, aby edytować styl</a:t>
            </a:r>
          </a:p>
        </p:txBody>
      </p:sp>
      <p:pic>
        <p:nvPicPr>
          <p:cNvPr id="33797" name="Picture 9" descr="6"/>
          <p:cNvPicPr>
            <a:picLocks noChangeAspect="1" noChangeArrowheads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5925" y="1619250"/>
            <a:ext cx="8247063" cy="30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798" name="Picture 10" descr="2"/>
          <p:cNvPicPr>
            <a:picLocks noChangeAspect="1" noChangeArrowheads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5213" y="5911850"/>
            <a:ext cx="30162" cy="43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799" name="Picture 11" descr="6"/>
          <p:cNvPicPr>
            <a:picLocks noChangeAspect="1" noChangeArrowheads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5925" y="5865813"/>
            <a:ext cx="8247063" cy="30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8585" r:id="rId1"/>
    <p:sldLayoutId id="2147488586" r:id="rId2"/>
    <p:sldLayoutId id="2147488587" r:id="rId3"/>
    <p:sldLayoutId id="2147488588" r:id="rId4"/>
    <p:sldLayoutId id="2147488589" r:id="rId5"/>
    <p:sldLayoutId id="2147488590" r:id="rId6"/>
    <p:sldLayoutId id="2147488591" r:id="rId7"/>
    <p:sldLayoutId id="2147488592" r:id="rId8"/>
    <p:sldLayoutId id="2147488593" r:id="rId9"/>
    <p:sldLayoutId id="2147488594" r:id="rId10"/>
    <p:sldLayoutId id="2147488595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  <a:cs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  <a:cs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  <a:cs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  <a:cs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  <a:cs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  <a:cs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  <a:cs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10" descr="4"/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450" y="236538"/>
            <a:ext cx="8594725" cy="6302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 Box 6"/>
          <p:cNvSpPr txBox="1">
            <a:spLocks noChangeArrowheads="1"/>
          </p:cNvSpPr>
          <p:nvPr userDrawn="1"/>
        </p:nvSpPr>
        <p:spPr bwMode="auto">
          <a:xfrm>
            <a:off x="482600" y="5989638"/>
            <a:ext cx="512763" cy="27463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>
              <a:tabLst>
                <a:tab pos="266700" algn="l"/>
              </a:tabLst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tabLst>
                <a:tab pos="266700" algn="l"/>
              </a:tabLst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tabLst>
                <a:tab pos="266700" algn="l"/>
              </a:tabLst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tabLst>
                <a:tab pos="266700" algn="l"/>
              </a:tabLst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tabLst>
                <a:tab pos="266700" algn="l"/>
              </a:tabLst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tabLst>
                <a:tab pos="266700" algn="l"/>
              </a:tabLs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tabLst>
                <a:tab pos="266700" algn="l"/>
              </a:tabLs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tabLst>
                <a:tab pos="266700" algn="l"/>
              </a:tabLs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tabLst>
                <a:tab pos="266700" algn="l"/>
              </a:tabLs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spcBef>
                <a:spcPct val="50000"/>
              </a:spcBef>
              <a:defRPr/>
            </a:pPr>
            <a:fld id="{136EEF6B-7CFE-4E83-9E45-E5B890BF87DD}" type="slidenum">
              <a:rPr lang="pl-PL" sz="1200" b="1" smtClean="0">
                <a:solidFill>
                  <a:srgbClr val="155193"/>
                </a:solidFill>
                <a:latin typeface="Arial" charset="0"/>
              </a:rPr>
              <a:pPr algn="ctr">
                <a:spcBef>
                  <a:spcPct val="50000"/>
                </a:spcBef>
                <a:defRPr/>
              </a:pPr>
              <a:t>‹#›</a:t>
            </a:fld>
            <a:endParaRPr lang="pl-PL" sz="1200" b="1" dirty="0" smtClean="0">
              <a:solidFill>
                <a:srgbClr val="155193"/>
              </a:solidFill>
              <a:latin typeface="Arial" charset="0"/>
            </a:endParaRPr>
          </a:p>
        </p:txBody>
      </p:sp>
      <p:sp>
        <p:nvSpPr>
          <p:cNvPr id="34820" name="Symbol zastępczy tytułu 8"/>
          <p:cNvSpPr>
            <a:spLocks noGrp="1"/>
          </p:cNvSpPr>
          <p:nvPr>
            <p:ph type="title"/>
          </p:nvPr>
        </p:nvSpPr>
        <p:spPr bwMode="auto">
          <a:xfrm>
            <a:off x="1042988" y="2133600"/>
            <a:ext cx="7058025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l-PL" altLang="pl-PL" smtClean="0"/>
              <a:t>Kliknij, aby edytować styl</a:t>
            </a:r>
          </a:p>
        </p:txBody>
      </p:sp>
      <p:pic>
        <p:nvPicPr>
          <p:cNvPr id="34821" name="Picture 11" descr="6"/>
          <p:cNvPicPr>
            <a:picLocks noChangeAspect="1" noChangeArrowheads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5925" y="1619250"/>
            <a:ext cx="8247063" cy="30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822" name="Picture 12" descr="2"/>
          <p:cNvPicPr>
            <a:picLocks noChangeAspect="1" noChangeArrowheads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5213" y="5911850"/>
            <a:ext cx="30162" cy="43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823" name="Picture 13" descr="6"/>
          <p:cNvPicPr>
            <a:picLocks noChangeAspect="1" noChangeArrowheads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5925" y="5865813"/>
            <a:ext cx="8247063" cy="30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8596" r:id="rId1"/>
    <p:sldLayoutId id="2147488597" r:id="rId2"/>
    <p:sldLayoutId id="2147488598" r:id="rId3"/>
    <p:sldLayoutId id="2147488599" r:id="rId4"/>
    <p:sldLayoutId id="2147488600" r:id="rId5"/>
    <p:sldLayoutId id="2147488601" r:id="rId6"/>
    <p:sldLayoutId id="2147488602" r:id="rId7"/>
    <p:sldLayoutId id="2147488603" r:id="rId8"/>
    <p:sldLayoutId id="2147488604" r:id="rId9"/>
    <p:sldLayoutId id="2147488605" r:id="rId10"/>
    <p:sldLayoutId id="2147488606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  <a:cs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  <a:cs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  <a:cs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  <a:cs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  <a:cs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  <a:cs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  <a:cs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9" descr="C:\Users\Monika\Desktop\dane\Pisma i wizytówki\Prezentacje\Biuro Zamówień Publicznych\4.png"/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450" y="238125"/>
            <a:ext cx="8594725" cy="6302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843" name="Picture 10" descr="C:\Users\Monika\Desktop\dane\Pisma i wizytówki\Prezentacje\Biuro Zamówień Publicznych\6.png"/>
          <p:cNvPicPr>
            <a:picLocks noChangeAspect="1" noChangeArrowheads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7513" y="1536700"/>
            <a:ext cx="8247062" cy="30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5844" name="Text Box 6"/>
          <p:cNvSpPr txBox="1">
            <a:spLocks noChangeArrowheads="1"/>
          </p:cNvSpPr>
          <p:nvPr userDrawn="1"/>
        </p:nvSpPr>
        <p:spPr bwMode="auto">
          <a:xfrm>
            <a:off x="482600" y="5989638"/>
            <a:ext cx="512763" cy="274637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 eaLnBrk="0" hangingPunct="0">
              <a:tabLst>
                <a:tab pos="266700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tabLst>
                <a:tab pos="266700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tabLst>
                <a:tab pos="266700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tabLst>
                <a:tab pos="266700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tabLst>
                <a:tab pos="266700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66700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66700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66700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66700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defRPr/>
            </a:pPr>
            <a:fld id="{C6588D3F-E1AD-413C-B87D-3CCCE5AFD13F}" type="slidenum">
              <a:rPr lang="pl-PL" sz="1200" b="1" smtClean="0">
                <a:solidFill>
                  <a:srgbClr val="00AEEF"/>
                </a:solidFill>
              </a:rPr>
              <a:pPr algn="ctr" eaLnBrk="1" hangingPunct="1">
                <a:spcBef>
                  <a:spcPct val="50000"/>
                </a:spcBef>
                <a:defRPr/>
              </a:pPr>
              <a:t>‹#›</a:t>
            </a:fld>
            <a:endParaRPr lang="pl-PL" sz="1200" b="1" dirty="0" smtClean="0">
              <a:solidFill>
                <a:srgbClr val="00AEEF"/>
              </a:solidFill>
            </a:endParaRPr>
          </a:p>
        </p:txBody>
      </p:sp>
      <p:pic>
        <p:nvPicPr>
          <p:cNvPr id="35845" name="Picture 8" descr="C:\Users\Monika\Desktop\dane\Pisma i wizytówki\Prezentacje\Biuro Zamówień Publicznych\2.png"/>
          <p:cNvPicPr>
            <a:picLocks noChangeAspect="1" noChangeArrowheads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50015" r="-50015"/>
          <a:stretch>
            <a:fillRect/>
          </a:stretch>
        </p:blipFill>
        <p:spPr bwMode="auto">
          <a:xfrm>
            <a:off x="1011238" y="5911850"/>
            <a:ext cx="60325" cy="43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846" name="Picture 10" descr="C:\Users\Monika\Desktop\dane\Pisma i wizytówki\Prezentacje\Biuro Zamówień Publicznych\6.png"/>
          <p:cNvPicPr>
            <a:picLocks noChangeAspect="1" noChangeArrowheads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50015" b="-50015"/>
          <a:stretch>
            <a:fillRect/>
          </a:stretch>
        </p:blipFill>
        <p:spPr bwMode="auto">
          <a:xfrm>
            <a:off x="417513" y="5846763"/>
            <a:ext cx="8247062" cy="60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5847" name="Symbol zastępczy tytułu 8"/>
          <p:cNvSpPr>
            <a:spLocks noGrp="1"/>
          </p:cNvSpPr>
          <p:nvPr>
            <p:ph type="title"/>
          </p:nvPr>
        </p:nvSpPr>
        <p:spPr bwMode="auto">
          <a:xfrm>
            <a:off x="1042988" y="2133600"/>
            <a:ext cx="7058025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l-PL" altLang="pl-PL" smtClean="0"/>
              <a:t>Kliknij, aby edytować styl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8607" r:id="rId1"/>
    <p:sldLayoutId id="2147488608" r:id="rId2"/>
    <p:sldLayoutId id="2147488609" r:id="rId3"/>
    <p:sldLayoutId id="2147488610" r:id="rId4"/>
    <p:sldLayoutId id="2147488611" r:id="rId5"/>
    <p:sldLayoutId id="2147488612" r:id="rId6"/>
    <p:sldLayoutId id="2147488613" r:id="rId7"/>
    <p:sldLayoutId id="2147488614" r:id="rId8"/>
    <p:sldLayoutId id="2147488615" r:id="rId9"/>
    <p:sldLayoutId id="2147488616" r:id="rId10"/>
    <p:sldLayoutId id="2147488617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  <a:cs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  <a:cs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  <a:cs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  <a:cs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  <a:cs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  <a:cs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  <a:cs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8" descr="4"/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450" y="236538"/>
            <a:ext cx="8594725" cy="6302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 Box 6"/>
          <p:cNvSpPr txBox="1">
            <a:spLocks noChangeArrowheads="1"/>
          </p:cNvSpPr>
          <p:nvPr userDrawn="1"/>
        </p:nvSpPr>
        <p:spPr bwMode="auto">
          <a:xfrm>
            <a:off x="482600" y="5989638"/>
            <a:ext cx="512763" cy="27463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>
              <a:tabLst>
                <a:tab pos="266700" algn="l"/>
              </a:tabLst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tabLst>
                <a:tab pos="266700" algn="l"/>
              </a:tabLst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tabLst>
                <a:tab pos="266700" algn="l"/>
              </a:tabLst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tabLst>
                <a:tab pos="266700" algn="l"/>
              </a:tabLst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tabLst>
                <a:tab pos="266700" algn="l"/>
              </a:tabLst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tabLst>
                <a:tab pos="266700" algn="l"/>
              </a:tabLs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tabLst>
                <a:tab pos="266700" algn="l"/>
              </a:tabLs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tabLst>
                <a:tab pos="266700" algn="l"/>
              </a:tabLs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tabLst>
                <a:tab pos="266700" algn="l"/>
              </a:tabLs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spcBef>
                <a:spcPct val="50000"/>
              </a:spcBef>
              <a:defRPr/>
            </a:pPr>
            <a:fld id="{74AF63DD-D131-4CF3-8FF1-1F2512225EB4}" type="slidenum">
              <a:rPr lang="pl-PL" sz="1200" b="1" smtClean="0">
                <a:solidFill>
                  <a:srgbClr val="0F0102"/>
                </a:solidFill>
                <a:latin typeface="Arial" charset="0"/>
              </a:rPr>
              <a:pPr algn="ctr">
                <a:spcBef>
                  <a:spcPct val="50000"/>
                </a:spcBef>
                <a:defRPr/>
              </a:pPr>
              <a:t>‹#›</a:t>
            </a:fld>
            <a:endParaRPr lang="pl-PL" sz="1200" b="1" dirty="0" smtClean="0">
              <a:solidFill>
                <a:srgbClr val="0F0102"/>
              </a:solidFill>
              <a:latin typeface="Arial" charset="0"/>
            </a:endParaRPr>
          </a:p>
        </p:txBody>
      </p:sp>
      <p:sp>
        <p:nvSpPr>
          <p:cNvPr id="36868" name="Symbol zastępczy tytułu 8"/>
          <p:cNvSpPr>
            <a:spLocks noGrp="1"/>
          </p:cNvSpPr>
          <p:nvPr>
            <p:ph type="title"/>
          </p:nvPr>
        </p:nvSpPr>
        <p:spPr bwMode="auto">
          <a:xfrm>
            <a:off x="1042988" y="2133600"/>
            <a:ext cx="7058025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l-PL" altLang="pl-PL" smtClean="0"/>
              <a:t>Kliknij, aby edytować styl</a:t>
            </a:r>
          </a:p>
        </p:txBody>
      </p:sp>
      <p:pic>
        <p:nvPicPr>
          <p:cNvPr id="36869" name="Picture 9" descr="6"/>
          <p:cNvPicPr>
            <a:picLocks noChangeAspect="1" noChangeArrowheads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5925" y="1619250"/>
            <a:ext cx="8247063" cy="30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870" name="Picture 10" descr="2"/>
          <p:cNvPicPr>
            <a:picLocks noChangeAspect="1" noChangeArrowheads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5213" y="5911850"/>
            <a:ext cx="30162" cy="43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871" name="Picture 11" descr="6"/>
          <p:cNvPicPr>
            <a:picLocks noChangeAspect="1" noChangeArrowheads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5925" y="5876925"/>
            <a:ext cx="8247063" cy="30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8618" r:id="rId1"/>
    <p:sldLayoutId id="2147488619" r:id="rId2"/>
    <p:sldLayoutId id="2147488620" r:id="rId3"/>
    <p:sldLayoutId id="2147488621" r:id="rId4"/>
    <p:sldLayoutId id="2147488622" r:id="rId5"/>
    <p:sldLayoutId id="2147488623" r:id="rId6"/>
    <p:sldLayoutId id="2147488624" r:id="rId7"/>
    <p:sldLayoutId id="2147488625" r:id="rId8"/>
    <p:sldLayoutId id="2147488626" r:id="rId9"/>
    <p:sldLayoutId id="2147488627" r:id="rId10"/>
    <p:sldLayoutId id="2147488628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  <a:cs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  <a:cs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  <a:cs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  <a:cs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  <a:cs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  <a:cs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  <a:cs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10" descr="4"/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450" y="236538"/>
            <a:ext cx="8594725" cy="6302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 Box 6"/>
          <p:cNvSpPr txBox="1">
            <a:spLocks noChangeArrowheads="1"/>
          </p:cNvSpPr>
          <p:nvPr userDrawn="1"/>
        </p:nvSpPr>
        <p:spPr bwMode="auto">
          <a:xfrm>
            <a:off x="482600" y="5989638"/>
            <a:ext cx="512763" cy="27463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>
              <a:tabLst>
                <a:tab pos="266700" algn="l"/>
              </a:tabLst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tabLst>
                <a:tab pos="266700" algn="l"/>
              </a:tabLst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tabLst>
                <a:tab pos="266700" algn="l"/>
              </a:tabLst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tabLst>
                <a:tab pos="266700" algn="l"/>
              </a:tabLst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tabLst>
                <a:tab pos="266700" algn="l"/>
              </a:tabLst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tabLst>
                <a:tab pos="266700" algn="l"/>
              </a:tabLs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tabLst>
                <a:tab pos="266700" algn="l"/>
              </a:tabLs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tabLst>
                <a:tab pos="266700" algn="l"/>
              </a:tabLs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tabLst>
                <a:tab pos="266700" algn="l"/>
              </a:tabLs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spcBef>
                <a:spcPct val="50000"/>
              </a:spcBef>
              <a:defRPr/>
            </a:pPr>
            <a:fld id="{486D18A3-1316-4A99-8E7C-AE6A48BBEAF5}" type="slidenum">
              <a:rPr lang="pl-PL" sz="1200" b="1" smtClean="0">
                <a:solidFill>
                  <a:srgbClr val="4D4D4D"/>
                </a:solidFill>
                <a:latin typeface="Arial" charset="0"/>
              </a:rPr>
              <a:pPr algn="ctr">
                <a:spcBef>
                  <a:spcPct val="50000"/>
                </a:spcBef>
                <a:defRPr/>
              </a:pPr>
              <a:t>‹#›</a:t>
            </a:fld>
            <a:endParaRPr lang="pl-PL" sz="1200" b="1" dirty="0" smtClean="0">
              <a:solidFill>
                <a:srgbClr val="4D4D4D"/>
              </a:solidFill>
              <a:latin typeface="Arial" charset="0"/>
            </a:endParaRPr>
          </a:p>
        </p:txBody>
      </p:sp>
      <p:sp>
        <p:nvSpPr>
          <p:cNvPr id="37892" name="Symbol zastępczy tytułu 8"/>
          <p:cNvSpPr>
            <a:spLocks noGrp="1"/>
          </p:cNvSpPr>
          <p:nvPr>
            <p:ph type="title"/>
          </p:nvPr>
        </p:nvSpPr>
        <p:spPr bwMode="auto">
          <a:xfrm>
            <a:off x="1042988" y="2133600"/>
            <a:ext cx="7058025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l-PL" altLang="pl-PL" smtClean="0"/>
              <a:t>Kliknij, aby edytować styl</a:t>
            </a:r>
          </a:p>
        </p:txBody>
      </p:sp>
      <p:pic>
        <p:nvPicPr>
          <p:cNvPr id="37893" name="Picture 8" descr="6"/>
          <p:cNvPicPr>
            <a:picLocks noChangeAspect="1" noChangeArrowheads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5925" y="1619250"/>
            <a:ext cx="8247063" cy="30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894" name="Picture 9" descr="2"/>
          <p:cNvPicPr>
            <a:picLocks noChangeAspect="1" noChangeArrowheads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5213" y="5911850"/>
            <a:ext cx="30162" cy="43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895" name="Picture 11" descr="6"/>
          <p:cNvPicPr>
            <a:picLocks noChangeAspect="1" noChangeArrowheads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5925" y="5865813"/>
            <a:ext cx="8247063" cy="30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8629" r:id="rId1"/>
    <p:sldLayoutId id="2147488630" r:id="rId2"/>
    <p:sldLayoutId id="2147488631" r:id="rId3"/>
    <p:sldLayoutId id="2147488632" r:id="rId4"/>
    <p:sldLayoutId id="2147488633" r:id="rId5"/>
    <p:sldLayoutId id="2147488634" r:id="rId6"/>
    <p:sldLayoutId id="2147488635" r:id="rId7"/>
    <p:sldLayoutId id="2147488636" r:id="rId8"/>
    <p:sldLayoutId id="2147488637" r:id="rId9"/>
    <p:sldLayoutId id="2147488638" r:id="rId10"/>
    <p:sldLayoutId id="2147488639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  <a:cs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  <a:cs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  <a:cs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  <a:cs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  <a:cs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  <a:cs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  <a:cs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80808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4" name="Picture 5" descr="ramka_slajd z piktogramami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200025"/>
            <a:ext cx="8594725" cy="6348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8915" name="Symbol zastępczy tytułu 8"/>
          <p:cNvSpPr>
            <a:spLocks noGrp="1"/>
          </p:cNvSpPr>
          <p:nvPr>
            <p:ph type="title"/>
          </p:nvPr>
        </p:nvSpPr>
        <p:spPr bwMode="auto">
          <a:xfrm>
            <a:off x="1042988" y="2133600"/>
            <a:ext cx="7058025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l-PL" altLang="pl-PL" smtClean="0"/>
              <a:t>Kliknij, aby edytować styl</a:t>
            </a:r>
          </a:p>
        </p:txBody>
      </p:sp>
      <p:pic>
        <p:nvPicPr>
          <p:cNvPr id="38916" name="Picture 5" descr="ramka_slajd z piktogramami"/>
          <p:cNvPicPr>
            <a:picLocks noChangeAspect="1" noChangeArrowheads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200025"/>
            <a:ext cx="8594725" cy="6348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8640" r:id="rId1"/>
    <p:sldLayoutId id="2147488641" r:id="rId2"/>
    <p:sldLayoutId id="2147488642" r:id="rId3"/>
    <p:sldLayoutId id="2147488643" r:id="rId4"/>
    <p:sldLayoutId id="2147488644" r:id="rId5"/>
    <p:sldLayoutId id="2147488645" r:id="rId6"/>
    <p:sldLayoutId id="2147488646" r:id="rId7"/>
    <p:sldLayoutId id="2147488647" r:id="rId8"/>
    <p:sldLayoutId id="2147488648" r:id="rId9"/>
    <p:sldLayoutId id="2147488649" r:id="rId10"/>
    <p:sldLayoutId id="2147488650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  <a:cs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  <a:cs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  <a:cs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  <a:cs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  <a:cs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  <a:cs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  <a:cs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80808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Symbol zastępczy tytułu 8"/>
          <p:cNvSpPr>
            <a:spLocks noGrp="1"/>
          </p:cNvSpPr>
          <p:nvPr>
            <p:ph type="title"/>
          </p:nvPr>
        </p:nvSpPr>
        <p:spPr bwMode="auto">
          <a:xfrm>
            <a:off x="1042988" y="2133600"/>
            <a:ext cx="7058025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l-PL" altLang="pl-PL" smtClean="0"/>
              <a:t>Kliknij, aby edytować styl</a:t>
            </a:r>
          </a:p>
        </p:txBody>
      </p:sp>
      <p:pic>
        <p:nvPicPr>
          <p:cNvPr id="39939" name="Picture 2" descr="C:\Users\Monika\Desktop\dane\Pisma i wizytówki\Prezentacje\Biuro Audytu Wewnętrznego\4białe.png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450" y="238125"/>
            <a:ext cx="8594725" cy="6302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9940" name="Picture 2" descr="C:\Users\Monika\Desktop\dane\Pisma i wizytówki\Prezentacje\Biuro Audytu Wewnętrznego\4białe.png"/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450" y="238125"/>
            <a:ext cx="8594725" cy="6302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8651" r:id="rId1"/>
    <p:sldLayoutId id="2147488652" r:id="rId2"/>
    <p:sldLayoutId id="2147488653" r:id="rId3"/>
    <p:sldLayoutId id="2147488654" r:id="rId4"/>
    <p:sldLayoutId id="2147488655" r:id="rId5"/>
    <p:sldLayoutId id="2147488656" r:id="rId6"/>
    <p:sldLayoutId id="2147488657" r:id="rId7"/>
    <p:sldLayoutId id="2147488658" r:id="rId8"/>
    <p:sldLayoutId id="2147488659" r:id="rId9"/>
    <p:sldLayoutId id="2147488660" r:id="rId10"/>
    <p:sldLayoutId id="2147488661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  <a:cs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  <a:cs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  <a:cs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  <a:cs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  <a:cs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  <a:cs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  <a:cs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11897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Symbol zastępczy tytułu 8"/>
          <p:cNvSpPr>
            <a:spLocks noGrp="1"/>
          </p:cNvSpPr>
          <p:nvPr>
            <p:ph type="title"/>
          </p:nvPr>
        </p:nvSpPr>
        <p:spPr bwMode="auto">
          <a:xfrm>
            <a:off x="1042988" y="2133600"/>
            <a:ext cx="7058025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l-PL" altLang="pl-PL" smtClean="0"/>
              <a:t>Kliknij, aby edytować styl</a:t>
            </a:r>
          </a:p>
        </p:txBody>
      </p:sp>
      <p:pic>
        <p:nvPicPr>
          <p:cNvPr id="4099" name="Picture 5" descr="ramka_slajd z piktogramami"/>
          <p:cNvPicPr>
            <a:picLocks noChangeAspect="1" noChangeArrowheads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200025"/>
            <a:ext cx="8594725" cy="6348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8386" r:id="rId1"/>
    <p:sldLayoutId id="2147488387" r:id="rId2"/>
    <p:sldLayoutId id="2147488388" r:id="rId3"/>
    <p:sldLayoutId id="2147488389" r:id="rId4"/>
    <p:sldLayoutId id="2147488390" r:id="rId5"/>
    <p:sldLayoutId id="2147488391" r:id="rId6"/>
    <p:sldLayoutId id="2147488392" r:id="rId7"/>
    <p:sldLayoutId id="2147488393" r:id="rId8"/>
    <p:sldLayoutId id="2147488394" r:id="rId9"/>
    <p:sldLayoutId id="2147488395" r:id="rId10"/>
    <p:sldLayoutId id="2147488396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  <a:cs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  <a:cs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  <a:cs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  <a:cs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  <a:cs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  <a:cs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  <a:cs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4D4D4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2" name="Picture 5" descr="ramka_slajd z piktogramami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200025"/>
            <a:ext cx="8594725" cy="6348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63" name="Symbol zastępczy tytułu 8"/>
          <p:cNvSpPr>
            <a:spLocks noGrp="1"/>
          </p:cNvSpPr>
          <p:nvPr>
            <p:ph type="title"/>
          </p:nvPr>
        </p:nvSpPr>
        <p:spPr bwMode="auto">
          <a:xfrm>
            <a:off x="1042988" y="2133600"/>
            <a:ext cx="7058025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l-PL" altLang="pl-PL" smtClean="0"/>
              <a:t>Kliknij, aby edytować styl</a:t>
            </a:r>
          </a:p>
        </p:txBody>
      </p:sp>
      <p:pic>
        <p:nvPicPr>
          <p:cNvPr id="40964" name="Picture 5" descr="ramka_slajd z piktogramami"/>
          <p:cNvPicPr>
            <a:picLocks noChangeAspect="1" noChangeArrowheads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200025"/>
            <a:ext cx="8594725" cy="6348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8662" r:id="rId1"/>
    <p:sldLayoutId id="2147488663" r:id="rId2"/>
    <p:sldLayoutId id="2147488664" r:id="rId3"/>
    <p:sldLayoutId id="2147488665" r:id="rId4"/>
    <p:sldLayoutId id="2147488666" r:id="rId5"/>
    <p:sldLayoutId id="2147488667" r:id="rId6"/>
    <p:sldLayoutId id="2147488668" r:id="rId7"/>
    <p:sldLayoutId id="2147488669" r:id="rId8"/>
    <p:sldLayoutId id="2147488670" r:id="rId9"/>
    <p:sldLayoutId id="2147488671" r:id="rId10"/>
    <p:sldLayoutId id="2147488672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  <a:cs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  <a:cs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  <a:cs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  <a:cs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  <a:cs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  <a:cs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  <a:cs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4D4D4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Symbol zastępczy tytułu 8"/>
          <p:cNvSpPr>
            <a:spLocks noGrp="1"/>
          </p:cNvSpPr>
          <p:nvPr>
            <p:ph type="title"/>
          </p:nvPr>
        </p:nvSpPr>
        <p:spPr bwMode="auto">
          <a:xfrm>
            <a:off x="1042988" y="2133600"/>
            <a:ext cx="7058025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l-PL" altLang="pl-PL" smtClean="0"/>
              <a:t>Kliknij, aby edytować styl</a:t>
            </a:r>
          </a:p>
        </p:txBody>
      </p:sp>
      <p:pic>
        <p:nvPicPr>
          <p:cNvPr id="41987" name="Picture 2" descr="C:\Users\Monika\Desktop\dane\Pisma i wizytówki\Prezentacje\Biuro Audytu Wewnętrznego\4białe.png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450" y="238125"/>
            <a:ext cx="8594725" cy="6302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988" name="Picture 2" descr="C:\Users\Monika\Desktop\dane\Pisma i wizytówki\Prezentacje\Biuro Audytu Wewnętrznego\4białe.png"/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450" y="238125"/>
            <a:ext cx="8594725" cy="6302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8673" r:id="rId1"/>
    <p:sldLayoutId id="2147488674" r:id="rId2"/>
    <p:sldLayoutId id="2147488675" r:id="rId3"/>
    <p:sldLayoutId id="2147488676" r:id="rId4"/>
    <p:sldLayoutId id="2147488677" r:id="rId5"/>
    <p:sldLayoutId id="2147488678" r:id="rId6"/>
    <p:sldLayoutId id="2147488679" r:id="rId7"/>
    <p:sldLayoutId id="2147488680" r:id="rId8"/>
    <p:sldLayoutId id="2147488681" r:id="rId9"/>
    <p:sldLayoutId id="2147488682" r:id="rId10"/>
    <p:sldLayoutId id="2147488683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  <a:cs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  <a:cs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  <a:cs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  <a:cs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  <a:cs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  <a:cs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  <a:cs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8684" r:id="rId1"/>
    <p:sldLayoutId id="2147488685" r:id="rId2"/>
    <p:sldLayoutId id="2147488686" r:id="rId3"/>
    <p:sldLayoutId id="2147488687" r:id="rId4"/>
    <p:sldLayoutId id="2147488688" r:id="rId5"/>
    <p:sldLayoutId id="2147488689" r:id="rId6"/>
    <p:sldLayoutId id="2147488690" r:id="rId7"/>
    <p:sldLayoutId id="2147488691" r:id="rId8"/>
    <p:sldLayoutId id="2147488692" r:id="rId9"/>
    <p:sldLayoutId id="2147488693" r:id="rId10"/>
    <p:sldLayoutId id="2147488694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Symbol zastępczy tytułu 8"/>
          <p:cNvSpPr>
            <a:spLocks noGrp="1"/>
          </p:cNvSpPr>
          <p:nvPr>
            <p:ph type="title"/>
          </p:nvPr>
        </p:nvSpPr>
        <p:spPr bwMode="auto">
          <a:xfrm>
            <a:off x="1042988" y="2133600"/>
            <a:ext cx="7058025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l-PL" altLang="pl-PL" smtClean="0"/>
              <a:t>Kliknij, aby edytować styl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8701" r:id="rId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 b="1" kern="1200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  <a:cs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  <a:cs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  <a:cs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  <a:cs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  <a:cs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  <a:cs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  <a:cs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Arial" charset="0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Arial" charset="0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Arial" charset="0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Arial" charset="0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Arial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Symbol zastępczy tytułu 8"/>
          <p:cNvSpPr>
            <a:spLocks noGrp="1"/>
          </p:cNvSpPr>
          <p:nvPr>
            <p:ph type="title"/>
          </p:nvPr>
        </p:nvSpPr>
        <p:spPr bwMode="auto">
          <a:xfrm>
            <a:off x="1042988" y="2133600"/>
            <a:ext cx="7058025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l-PL" altLang="pl-PL" smtClean="0"/>
              <a:t>Kliknij, aby edytować styl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8702" r:id="rId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 b="1" kern="1200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  <a:cs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  <a:cs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  <a:cs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  <a:cs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  <a:cs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  <a:cs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  <a:cs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Arial" charset="0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Arial" charset="0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Arial" charset="0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Arial" charset="0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Arial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11897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Symbol zastępczy tytułu 8"/>
          <p:cNvSpPr>
            <a:spLocks noGrp="1"/>
          </p:cNvSpPr>
          <p:nvPr>
            <p:ph type="title"/>
          </p:nvPr>
        </p:nvSpPr>
        <p:spPr bwMode="auto">
          <a:xfrm>
            <a:off x="1042988" y="2133600"/>
            <a:ext cx="7058025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l-PL" altLang="pl-PL" smtClean="0"/>
              <a:t>Kliknij, aby edytować styl</a:t>
            </a:r>
          </a:p>
        </p:txBody>
      </p:sp>
      <p:pic>
        <p:nvPicPr>
          <p:cNvPr id="5123" name="Picture 2" descr="C:\Users\Monika\Desktop\dane\Pisma i wizytówki\Prezentacje\Biuro Audytu Wewnętrznego\4białe.png"/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450" y="238125"/>
            <a:ext cx="8594725" cy="6302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8397" r:id="rId1"/>
    <p:sldLayoutId id="2147488398" r:id="rId2"/>
    <p:sldLayoutId id="2147488399" r:id="rId3"/>
    <p:sldLayoutId id="2147488400" r:id="rId4"/>
    <p:sldLayoutId id="2147488401" r:id="rId5"/>
    <p:sldLayoutId id="2147488402" r:id="rId6"/>
    <p:sldLayoutId id="2147488403" r:id="rId7"/>
    <p:sldLayoutId id="2147488404" r:id="rId8"/>
    <p:sldLayoutId id="2147488405" r:id="rId9"/>
    <p:sldLayoutId id="2147488406" r:id="rId10"/>
    <p:sldLayoutId id="2147488407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  <a:cs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  <a:cs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  <a:cs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  <a:cs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  <a:cs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  <a:cs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  <a:cs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EF4E2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Symbol zastępczy tytułu 8"/>
          <p:cNvSpPr>
            <a:spLocks noGrp="1"/>
          </p:cNvSpPr>
          <p:nvPr>
            <p:ph type="title"/>
          </p:nvPr>
        </p:nvSpPr>
        <p:spPr bwMode="auto">
          <a:xfrm>
            <a:off x="1042988" y="2133600"/>
            <a:ext cx="7058025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l-PL" altLang="pl-PL" smtClean="0"/>
              <a:t>Kliknij, aby edytować styl</a:t>
            </a:r>
          </a:p>
        </p:txBody>
      </p:sp>
      <p:pic>
        <p:nvPicPr>
          <p:cNvPr id="6147" name="Picture 5" descr="ramka_slajd z piktogramami"/>
          <p:cNvPicPr>
            <a:picLocks noChangeAspect="1" noChangeArrowheads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200025"/>
            <a:ext cx="8594725" cy="6348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8408" r:id="rId1"/>
    <p:sldLayoutId id="2147488409" r:id="rId2"/>
    <p:sldLayoutId id="2147488410" r:id="rId3"/>
    <p:sldLayoutId id="2147488411" r:id="rId4"/>
    <p:sldLayoutId id="2147488412" r:id="rId5"/>
    <p:sldLayoutId id="2147488413" r:id="rId6"/>
    <p:sldLayoutId id="2147488414" r:id="rId7"/>
    <p:sldLayoutId id="2147488415" r:id="rId8"/>
    <p:sldLayoutId id="2147488416" r:id="rId9"/>
    <p:sldLayoutId id="2147488417" r:id="rId10"/>
    <p:sldLayoutId id="2147488418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  <a:cs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  <a:cs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  <a:cs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  <a:cs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  <a:cs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  <a:cs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  <a:cs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EF4E2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Symbol zastępczy tytułu 8"/>
          <p:cNvSpPr>
            <a:spLocks noGrp="1"/>
          </p:cNvSpPr>
          <p:nvPr>
            <p:ph type="title"/>
          </p:nvPr>
        </p:nvSpPr>
        <p:spPr bwMode="auto">
          <a:xfrm>
            <a:off x="1042988" y="2133600"/>
            <a:ext cx="7058025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l-PL" altLang="pl-PL" smtClean="0"/>
              <a:t>Kliknij, aby edytować styl</a:t>
            </a:r>
          </a:p>
        </p:txBody>
      </p:sp>
      <p:pic>
        <p:nvPicPr>
          <p:cNvPr id="7171" name="Picture 2" descr="C:\Users\Monika\Desktop\dane\Pisma i wizytówki\Prezentacje\Biuro Audytu Wewnętrznego\4białe.png"/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450" y="238125"/>
            <a:ext cx="8594725" cy="6302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8419" r:id="rId1"/>
    <p:sldLayoutId id="2147488420" r:id="rId2"/>
    <p:sldLayoutId id="2147488421" r:id="rId3"/>
    <p:sldLayoutId id="2147488422" r:id="rId4"/>
    <p:sldLayoutId id="2147488423" r:id="rId5"/>
    <p:sldLayoutId id="2147488424" r:id="rId6"/>
    <p:sldLayoutId id="2147488425" r:id="rId7"/>
    <p:sldLayoutId id="2147488426" r:id="rId8"/>
    <p:sldLayoutId id="2147488427" r:id="rId9"/>
    <p:sldLayoutId id="2147488428" r:id="rId10"/>
    <p:sldLayoutId id="2147488429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  <a:cs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  <a:cs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  <a:cs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  <a:cs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  <a:cs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  <a:cs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  <a:cs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1B75B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Symbol zastępczy tytułu 8"/>
          <p:cNvSpPr>
            <a:spLocks noGrp="1"/>
          </p:cNvSpPr>
          <p:nvPr>
            <p:ph type="title"/>
          </p:nvPr>
        </p:nvSpPr>
        <p:spPr bwMode="auto">
          <a:xfrm>
            <a:off x="1042988" y="2133600"/>
            <a:ext cx="7058025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l-PL" altLang="pl-PL" smtClean="0"/>
              <a:t>Kliknij, aby edytować styl</a:t>
            </a:r>
          </a:p>
        </p:txBody>
      </p:sp>
      <p:pic>
        <p:nvPicPr>
          <p:cNvPr id="8195" name="Picture 5" descr="ramka_slajd z piktogramami"/>
          <p:cNvPicPr>
            <a:picLocks noChangeAspect="1" noChangeArrowheads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200025"/>
            <a:ext cx="8594725" cy="6348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8430" r:id="rId1"/>
    <p:sldLayoutId id="2147488431" r:id="rId2"/>
    <p:sldLayoutId id="2147488432" r:id="rId3"/>
    <p:sldLayoutId id="2147488433" r:id="rId4"/>
    <p:sldLayoutId id="2147488434" r:id="rId5"/>
    <p:sldLayoutId id="2147488435" r:id="rId6"/>
    <p:sldLayoutId id="2147488436" r:id="rId7"/>
    <p:sldLayoutId id="2147488437" r:id="rId8"/>
    <p:sldLayoutId id="2147488438" r:id="rId9"/>
    <p:sldLayoutId id="2147488439" r:id="rId10"/>
    <p:sldLayoutId id="2147488440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  <a:cs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  <a:cs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  <a:cs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  <a:cs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  <a:cs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  <a:cs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  <a:cs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1B75B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Symbol zastępczy tytułu 8"/>
          <p:cNvSpPr>
            <a:spLocks noGrp="1"/>
          </p:cNvSpPr>
          <p:nvPr>
            <p:ph type="title"/>
          </p:nvPr>
        </p:nvSpPr>
        <p:spPr bwMode="auto">
          <a:xfrm>
            <a:off x="1042988" y="2133600"/>
            <a:ext cx="7058025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l-PL" altLang="pl-PL" smtClean="0"/>
              <a:t>Kliknij, aby edytować styl</a:t>
            </a:r>
          </a:p>
        </p:txBody>
      </p:sp>
      <p:pic>
        <p:nvPicPr>
          <p:cNvPr id="9219" name="Picture 2" descr="C:\Users\Monika\Desktop\dane\Pisma i wizytówki\Prezentacje\Biuro Audytu Wewnętrznego\4białe.png"/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450" y="238125"/>
            <a:ext cx="8594725" cy="6302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8441" r:id="rId1"/>
    <p:sldLayoutId id="2147488442" r:id="rId2"/>
    <p:sldLayoutId id="2147488443" r:id="rId3"/>
    <p:sldLayoutId id="2147488444" r:id="rId4"/>
    <p:sldLayoutId id="2147488445" r:id="rId5"/>
    <p:sldLayoutId id="2147488446" r:id="rId6"/>
    <p:sldLayoutId id="2147488447" r:id="rId7"/>
    <p:sldLayoutId id="2147488448" r:id="rId8"/>
    <p:sldLayoutId id="2147488449" r:id="rId9"/>
    <p:sldLayoutId id="2147488450" r:id="rId10"/>
    <p:sldLayoutId id="2147488451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  <a:cs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  <a:cs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  <a:cs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  <a:cs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  <a:cs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  <a:cs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  <a:cs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slideLayout" Target="../slideLayouts/slideLayout101.xml"/><Relationship Id="rId1" Type="http://schemas.openxmlformats.org/officeDocument/2006/relationships/tags" Target="../tags/tag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g"/><Relationship Id="rId2" Type="http://schemas.openxmlformats.org/officeDocument/2006/relationships/slideLayout" Target="../slideLayouts/slideLayout311.xml"/><Relationship Id="rId1" Type="http://schemas.openxmlformats.org/officeDocument/2006/relationships/tags" Target="../tags/tag10.xml"/><Relationship Id="rId5" Type="http://schemas.openxmlformats.org/officeDocument/2006/relationships/image" Target="../media/image51.emf"/><Relationship Id="rId4" Type="http://schemas.openxmlformats.org/officeDocument/2006/relationships/image" Target="../media/image5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g"/><Relationship Id="rId2" Type="http://schemas.openxmlformats.org/officeDocument/2006/relationships/slideLayout" Target="../slideLayouts/slideLayout311.xml"/><Relationship Id="rId1" Type="http://schemas.openxmlformats.org/officeDocument/2006/relationships/tags" Target="../tags/tag11.xml"/><Relationship Id="rId5" Type="http://schemas.openxmlformats.org/officeDocument/2006/relationships/image" Target="../media/image51.emf"/><Relationship Id="rId4" Type="http://schemas.openxmlformats.org/officeDocument/2006/relationships/image" Target="../media/image5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g"/><Relationship Id="rId2" Type="http://schemas.openxmlformats.org/officeDocument/2006/relationships/slideLayout" Target="../slideLayouts/slideLayout311.xml"/><Relationship Id="rId1" Type="http://schemas.openxmlformats.org/officeDocument/2006/relationships/tags" Target="../tags/tag12.xml"/><Relationship Id="rId5" Type="http://schemas.openxmlformats.org/officeDocument/2006/relationships/image" Target="../media/image51.emf"/><Relationship Id="rId4" Type="http://schemas.openxmlformats.org/officeDocument/2006/relationships/image" Target="../media/image50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g"/><Relationship Id="rId2" Type="http://schemas.openxmlformats.org/officeDocument/2006/relationships/slideLayout" Target="../slideLayouts/slideLayout311.xml"/><Relationship Id="rId1" Type="http://schemas.openxmlformats.org/officeDocument/2006/relationships/tags" Target="../tags/tag13.xml"/><Relationship Id="rId5" Type="http://schemas.openxmlformats.org/officeDocument/2006/relationships/image" Target="../media/image51.emf"/><Relationship Id="rId4" Type="http://schemas.openxmlformats.org/officeDocument/2006/relationships/image" Target="../media/image50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g"/><Relationship Id="rId2" Type="http://schemas.openxmlformats.org/officeDocument/2006/relationships/slideLayout" Target="../slideLayouts/slideLayout311.xml"/><Relationship Id="rId1" Type="http://schemas.openxmlformats.org/officeDocument/2006/relationships/tags" Target="../tags/tag14.xml"/><Relationship Id="rId5" Type="http://schemas.openxmlformats.org/officeDocument/2006/relationships/image" Target="../media/image51.emf"/><Relationship Id="rId4" Type="http://schemas.openxmlformats.org/officeDocument/2006/relationships/image" Target="../media/image50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slideLayout" Target="../slideLayouts/slideLayout101.xml"/><Relationship Id="rId1" Type="http://schemas.openxmlformats.org/officeDocument/2006/relationships/tags" Target="../tags/tag1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slideLayout" Target="../slideLayouts/slideLayout101.xml"/><Relationship Id="rId1" Type="http://schemas.openxmlformats.org/officeDocument/2006/relationships/tags" Target="../tags/tag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g"/><Relationship Id="rId2" Type="http://schemas.openxmlformats.org/officeDocument/2006/relationships/slideLayout" Target="../slideLayouts/slideLayout311.xml"/><Relationship Id="rId1" Type="http://schemas.openxmlformats.org/officeDocument/2006/relationships/tags" Target="../tags/tag3.xml"/><Relationship Id="rId5" Type="http://schemas.openxmlformats.org/officeDocument/2006/relationships/image" Target="../media/image51.emf"/><Relationship Id="rId4" Type="http://schemas.openxmlformats.org/officeDocument/2006/relationships/image" Target="../media/image5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g"/><Relationship Id="rId2" Type="http://schemas.openxmlformats.org/officeDocument/2006/relationships/slideLayout" Target="../slideLayouts/slideLayout311.xml"/><Relationship Id="rId1" Type="http://schemas.openxmlformats.org/officeDocument/2006/relationships/tags" Target="../tags/tag4.xml"/><Relationship Id="rId5" Type="http://schemas.openxmlformats.org/officeDocument/2006/relationships/image" Target="../media/image51.emf"/><Relationship Id="rId4" Type="http://schemas.openxmlformats.org/officeDocument/2006/relationships/image" Target="../media/image5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g"/><Relationship Id="rId2" Type="http://schemas.openxmlformats.org/officeDocument/2006/relationships/slideLayout" Target="../slideLayouts/slideLayout311.xml"/><Relationship Id="rId1" Type="http://schemas.openxmlformats.org/officeDocument/2006/relationships/tags" Target="../tags/tag5.xml"/><Relationship Id="rId5" Type="http://schemas.openxmlformats.org/officeDocument/2006/relationships/image" Target="../media/image51.emf"/><Relationship Id="rId4" Type="http://schemas.openxmlformats.org/officeDocument/2006/relationships/image" Target="../media/image5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g"/><Relationship Id="rId2" Type="http://schemas.openxmlformats.org/officeDocument/2006/relationships/slideLayout" Target="../slideLayouts/slideLayout311.xml"/><Relationship Id="rId1" Type="http://schemas.openxmlformats.org/officeDocument/2006/relationships/tags" Target="../tags/tag6.xml"/><Relationship Id="rId5" Type="http://schemas.openxmlformats.org/officeDocument/2006/relationships/image" Target="../media/image51.emf"/><Relationship Id="rId4" Type="http://schemas.openxmlformats.org/officeDocument/2006/relationships/image" Target="../media/image5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g"/><Relationship Id="rId2" Type="http://schemas.openxmlformats.org/officeDocument/2006/relationships/slideLayout" Target="../slideLayouts/slideLayout311.xml"/><Relationship Id="rId1" Type="http://schemas.openxmlformats.org/officeDocument/2006/relationships/tags" Target="../tags/tag7.xml"/><Relationship Id="rId5" Type="http://schemas.openxmlformats.org/officeDocument/2006/relationships/image" Target="../media/image51.emf"/><Relationship Id="rId4" Type="http://schemas.openxmlformats.org/officeDocument/2006/relationships/image" Target="../media/image5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g"/><Relationship Id="rId2" Type="http://schemas.openxmlformats.org/officeDocument/2006/relationships/slideLayout" Target="../slideLayouts/slideLayout311.xml"/><Relationship Id="rId1" Type="http://schemas.openxmlformats.org/officeDocument/2006/relationships/tags" Target="../tags/tag8.xml"/><Relationship Id="rId5" Type="http://schemas.openxmlformats.org/officeDocument/2006/relationships/image" Target="../media/image51.emf"/><Relationship Id="rId4" Type="http://schemas.openxmlformats.org/officeDocument/2006/relationships/image" Target="../media/image5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slideLayout" Target="../slideLayouts/slideLayout101.xml"/><Relationship Id="rId1" Type="http://schemas.openxmlformats.org/officeDocument/2006/relationships/tags" Target="../tags/tag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9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573088" y="332656"/>
            <a:ext cx="8177212" cy="5924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>
              <a:lnSpc>
                <a:spcPct val="110000"/>
              </a:lnSpc>
            </a:pPr>
            <a:endParaRPr lang="pl-PL" altLang="pl-PL" sz="3200" dirty="0">
              <a:solidFill>
                <a:schemeClr val="bg1"/>
              </a:solidFill>
              <a:latin typeface="Gabriola" pitchFamily="82" charset="0"/>
              <a:cs typeface="Segoe UI" pitchFamily="34" charset="0"/>
            </a:endParaRPr>
          </a:p>
        </p:txBody>
      </p:sp>
      <p:sp>
        <p:nvSpPr>
          <p:cNvPr id="2" name="Prostokąt 1"/>
          <p:cNvSpPr/>
          <p:nvPr/>
        </p:nvSpPr>
        <p:spPr>
          <a:xfrm>
            <a:off x="389134" y="2118921"/>
            <a:ext cx="8208912" cy="32008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1200"/>
              </a:spcAft>
            </a:pPr>
            <a:r>
              <a:rPr lang="pl-PL" sz="3600" b="1" dirty="0" smtClean="0">
                <a:solidFill>
                  <a:schemeClr val="bg1"/>
                </a:solidFill>
              </a:rPr>
              <a:t>Kamień milowy 2018</a:t>
            </a:r>
          </a:p>
          <a:p>
            <a:pPr algn="ctr">
              <a:spcAft>
                <a:spcPts val="1200"/>
              </a:spcAft>
            </a:pPr>
            <a:r>
              <a:rPr lang="pl-PL" sz="3600" b="1" dirty="0" smtClean="0">
                <a:solidFill>
                  <a:schemeClr val="bg1"/>
                </a:solidFill>
              </a:rPr>
              <a:t>Podsumowanie</a:t>
            </a:r>
          </a:p>
          <a:p>
            <a:pPr algn="ctr">
              <a:spcAft>
                <a:spcPts val="1200"/>
              </a:spcAft>
            </a:pPr>
            <a:endParaRPr lang="pl-PL" sz="3600" b="1" dirty="0">
              <a:solidFill>
                <a:schemeClr val="bg1"/>
              </a:solidFill>
            </a:endParaRPr>
          </a:p>
          <a:p>
            <a:pPr algn="ctr">
              <a:spcAft>
                <a:spcPts val="1200"/>
              </a:spcAft>
            </a:pPr>
            <a:endParaRPr lang="pl-PL" sz="3600" b="1" dirty="0">
              <a:solidFill>
                <a:schemeClr val="bg1"/>
              </a:solidFill>
            </a:endParaRPr>
          </a:p>
          <a:p>
            <a:pPr algn="ctr">
              <a:spcAft>
                <a:spcPts val="1200"/>
              </a:spcAft>
            </a:pPr>
            <a:r>
              <a:rPr lang="pl-PL" dirty="0" smtClean="0">
                <a:solidFill>
                  <a:schemeClr val="bg1"/>
                </a:solidFill>
              </a:rPr>
              <a:t>Uniejów, 28-29 marca 2019 roku</a:t>
            </a:r>
            <a:endParaRPr lang="pl-PL" dirty="0">
              <a:solidFill>
                <a:schemeClr val="bg1"/>
              </a:solidFill>
            </a:endParaRPr>
          </a:p>
        </p:txBody>
      </p:sp>
      <p:pic>
        <p:nvPicPr>
          <p:cNvPr id="6" name="Obraz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571663"/>
            <a:ext cx="9144000" cy="12931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4713711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Obraz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6959" y="-1035496"/>
            <a:ext cx="6250082" cy="8088341"/>
          </a:xfrm>
          <a:prstGeom prst="rect">
            <a:avLst/>
          </a:prstGeom>
        </p:spPr>
      </p:pic>
      <p:pic>
        <p:nvPicPr>
          <p:cNvPr id="56" name="Picture 4" descr="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6471" y="145217"/>
            <a:ext cx="8891439" cy="56594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969" y="5851512"/>
            <a:ext cx="8784064" cy="6263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pole tekstowe 5"/>
          <p:cNvSpPr txBox="1"/>
          <p:nvPr/>
        </p:nvSpPr>
        <p:spPr>
          <a:xfrm>
            <a:off x="1244592" y="6442502"/>
            <a:ext cx="6607899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defRPr/>
            </a:pPr>
            <a:r>
              <a:rPr lang="pl-PL" sz="700" dirty="0" smtClean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„Europejski Fundusz Rolny na rzecz Rozwoju Obszarów Wiejskich: Europa inwestująca w obszary wiejskie”.</a:t>
            </a:r>
          </a:p>
          <a:p>
            <a:pPr algn="ctr">
              <a:defRPr/>
            </a:pPr>
            <a:r>
              <a:rPr lang="pl-PL" sz="700" dirty="0" smtClean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Operacja współfinansowana ze środków Unii Europejskiej w ramach Schematu II Pomocy Technicznej Programu Rozwoju Obszarów Wiejskich na lata 2014–2020.</a:t>
            </a:r>
          </a:p>
          <a:p>
            <a:pPr algn="ctr">
              <a:defRPr/>
            </a:pPr>
            <a:r>
              <a:rPr lang="pl-PL" sz="700" dirty="0" smtClean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Instytucja Zarządzająca PROW 2014–2020 – Minister Rolnictwa i Rozwoju Wsi. Materiał opracowany przez Urząd Marszałkowski Województwa Łódzkiego.  </a:t>
            </a:r>
            <a:endParaRPr lang="pl-PL" sz="700" dirty="0">
              <a:solidFill>
                <a:srgbClr val="00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" name="Prostokąt 2"/>
          <p:cNvSpPr/>
          <p:nvPr/>
        </p:nvSpPr>
        <p:spPr>
          <a:xfrm>
            <a:off x="324904" y="387142"/>
            <a:ext cx="8447273" cy="4565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pl-PL" b="1" i="1" u="sng" dirty="0" smtClean="0">
                <a:solidFill>
                  <a:srgbClr val="000000"/>
                </a:solidFill>
              </a:rPr>
              <a:t>UMOWA RAMOWA</a:t>
            </a:r>
          </a:p>
        </p:txBody>
      </p:sp>
      <p:sp>
        <p:nvSpPr>
          <p:cNvPr id="2" name="pole tekstowe 1"/>
          <p:cNvSpPr txBox="1"/>
          <p:nvPr/>
        </p:nvSpPr>
        <p:spPr>
          <a:xfrm>
            <a:off x="324904" y="843677"/>
            <a:ext cx="8567576" cy="49244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2" algn="just"/>
            <a:r>
              <a:rPr lang="pl-PL" dirty="0"/>
              <a:t>Jeżeli do 31 grudnia 2018 roku LGD:</a:t>
            </a:r>
            <a:endParaRPr lang="pl-PL" sz="2000" dirty="0"/>
          </a:p>
          <a:p>
            <a:pPr marL="285750" lvl="3" indent="-285750" algn="just">
              <a:buFont typeface="Arial" pitchFamily="34" charset="0"/>
              <a:buChar char="•"/>
            </a:pPr>
            <a:r>
              <a:rPr lang="pl-PL" dirty="0"/>
              <a:t>osiągnie poziom co najmniej 50% każdego ze wskaźników produktu, który został przewidziany do realizacji w latach 2016 – </a:t>
            </a:r>
            <a:r>
              <a:rPr lang="pl-PL" dirty="0" smtClean="0"/>
              <a:t>2018;</a:t>
            </a:r>
            <a:endParaRPr lang="pl-PL" dirty="0"/>
          </a:p>
          <a:p>
            <a:pPr marL="285750" lvl="3" indent="-285750" algn="just">
              <a:buFont typeface="Arial" pitchFamily="34" charset="0"/>
              <a:buChar char="•"/>
            </a:pPr>
            <a:r>
              <a:rPr lang="pl-PL" dirty="0"/>
              <a:t>wykorzysta co najmniej 40% środków finansowych na realizację LSR, a w przypadku gdy LSR przewiduje finansowanie w ramach PROW dodatkowo wykorzysta:</a:t>
            </a:r>
          </a:p>
          <a:p>
            <a:pPr marL="742950" lvl="1" indent="-285750" algn="just">
              <a:buFont typeface="Arial" pitchFamily="34" charset="0"/>
              <a:buChar char="•"/>
            </a:pPr>
            <a:r>
              <a:rPr lang="pl-PL" dirty="0"/>
              <a:t>20% środków finansowych na realizację LSR na operacje dedykowane w LSR grupom </a:t>
            </a:r>
            <a:r>
              <a:rPr lang="pl-PL" dirty="0" err="1"/>
              <a:t>defaworyzowanym</a:t>
            </a:r>
            <a:r>
              <a:rPr lang="pl-PL" dirty="0"/>
              <a:t> i</a:t>
            </a:r>
          </a:p>
          <a:p>
            <a:pPr marL="742950" lvl="1" indent="-285750" algn="just">
              <a:buFont typeface="Arial" pitchFamily="34" charset="0"/>
              <a:buChar char="•"/>
            </a:pPr>
            <a:r>
              <a:rPr lang="pl-PL" dirty="0"/>
              <a:t>40% środków finansowych na realizację LSR na utworzenie miejsc </a:t>
            </a:r>
            <a:r>
              <a:rPr lang="pl-PL" dirty="0" smtClean="0"/>
              <a:t>pracy</a:t>
            </a:r>
          </a:p>
          <a:p>
            <a:pPr marL="0" lvl="1" algn="just"/>
            <a:r>
              <a:rPr lang="pl-PL" dirty="0" smtClean="0"/>
              <a:t>oraz</a:t>
            </a:r>
            <a:endParaRPr lang="pl-PL" dirty="0"/>
          </a:p>
          <a:p>
            <a:pPr marL="285750" lvl="3" indent="-285750" algn="just">
              <a:buFont typeface="Arial" pitchFamily="34" charset="0"/>
              <a:buChar char="•"/>
            </a:pPr>
            <a:r>
              <a:rPr lang="pl-PL" u="sng" dirty="0"/>
              <a:t>zrealizuje zobowiązania określone w niniejszej umowie</a:t>
            </a:r>
            <a:endParaRPr lang="pl-PL" sz="2000" u="sng" dirty="0"/>
          </a:p>
          <a:p>
            <a:pPr algn="just"/>
            <a:r>
              <a:rPr lang="pl-PL" dirty="0"/>
              <a:t>– kwota określona w § 4 ust. 1 umowy w ramach danego programu może zostać podwyższona maksymalnie o kwotę stanowiącą 20% kwoty środków, o których mowa w § 4 ust. 1 umowy, o ile dostępne są środki finansowe w ramach danego programu – proporcjonalnie do potrzeb zgłoszonych przez LGD.</a:t>
            </a:r>
            <a:endParaRPr lang="pl-PL" sz="2000" dirty="0"/>
          </a:p>
          <a:p>
            <a:pPr marL="0" lvl="2" algn="just"/>
            <a:r>
              <a:rPr lang="pl-PL" dirty="0"/>
              <a:t>Postanowienia </a:t>
            </a:r>
            <a:r>
              <a:rPr lang="pl-PL" dirty="0" smtClean="0"/>
              <a:t>nie </a:t>
            </a:r>
            <a:r>
              <a:rPr lang="pl-PL" dirty="0"/>
              <a:t>mają zastosowania w przypadku gdy LSR przewiduje finansowanie w ramach PO RYBY.</a:t>
            </a:r>
            <a:endParaRPr lang="pl-PL" sz="2000" dirty="0"/>
          </a:p>
        </p:txBody>
      </p:sp>
      <p:sp>
        <p:nvSpPr>
          <p:cNvPr id="4" name="pole tekstowe 3"/>
          <p:cNvSpPr txBox="1"/>
          <p:nvPr/>
        </p:nvSpPr>
        <p:spPr>
          <a:xfrm rot="1994818">
            <a:off x="7483118" y="659011"/>
            <a:ext cx="15233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 smtClean="0"/>
              <a:t>PŁATNOŚCI</a:t>
            </a:r>
            <a:endParaRPr lang="pl-PL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82989362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Obraz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6959" y="-1035496"/>
            <a:ext cx="6250082" cy="8088341"/>
          </a:xfrm>
          <a:prstGeom prst="rect">
            <a:avLst/>
          </a:prstGeom>
        </p:spPr>
      </p:pic>
      <p:pic>
        <p:nvPicPr>
          <p:cNvPr id="56" name="Picture 4" descr="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6471" y="145217"/>
            <a:ext cx="8891439" cy="56594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969" y="5851512"/>
            <a:ext cx="8784064" cy="6263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pole tekstowe 5"/>
          <p:cNvSpPr txBox="1"/>
          <p:nvPr/>
        </p:nvSpPr>
        <p:spPr>
          <a:xfrm>
            <a:off x="1244592" y="6442502"/>
            <a:ext cx="6607899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defRPr/>
            </a:pPr>
            <a:r>
              <a:rPr lang="pl-PL" sz="700" dirty="0" smtClean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„Europejski Fundusz Rolny na rzecz Rozwoju Obszarów Wiejskich: Europa inwestująca w obszary wiejskie”.</a:t>
            </a:r>
          </a:p>
          <a:p>
            <a:pPr algn="ctr">
              <a:defRPr/>
            </a:pPr>
            <a:r>
              <a:rPr lang="pl-PL" sz="700" dirty="0" smtClean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Operacja współfinansowana ze środków Unii Europejskiej w ramach Schematu II Pomocy Technicznej Programu Rozwoju Obszarów Wiejskich na lata 2014–2020.</a:t>
            </a:r>
          </a:p>
          <a:p>
            <a:pPr algn="ctr">
              <a:defRPr/>
            </a:pPr>
            <a:r>
              <a:rPr lang="pl-PL" sz="700" dirty="0" smtClean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Instytucja Zarządzająca PROW 2014–2020 – Minister Rolnictwa i Rozwoju Wsi. Materiał opracowany przez Urząd Marszałkowski Województwa Łódzkiego.  </a:t>
            </a:r>
            <a:endParaRPr lang="pl-PL" sz="700" dirty="0">
              <a:solidFill>
                <a:srgbClr val="00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" name="Prostokąt 2"/>
          <p:cNvSpPr/>
          <p:nvPr/>
        </p:nvSpPr>
        <p:spPr>
          <a:xfrm>
            <a:off x="324904" y="387142"/>
            <a:ext cx="8447273" cy="4565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pl-PL" b="1" i="1" u="sng" dirty="0" smtClean="0">
                <a:solidFill>
                  <a:srgbClr val="000000"/>
                </a:solidFill>
              </a:rPr>
              <a:t>PIERWSZY ANEKS</a:t>
            </a:r>
          </a:p>
        </p:txBody>
      </p:sp>
      <p:sp>
        <p:nvSpPr>
          <p:cNvPr id="2" name="pole tekstowe 1"/>
          <p:cNvSpPr txBox="1"/>
          <p:nvPr/>
        </p:nvSpPr>
        <p:spPr>
          <a:xfrm>
            <a:off x="324904" y="843677"/>
            <a:ext cx="8567576" cy="46782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l-PL" dirty="0"/>
              <a:t>Jeżeli do 31 grudnia 2018 roku LGD:</a:t>
            </a:r>
            <a:endParaRPr lang="pl-PL" sz="2000" b="1" dirty="0"/>
          </a:p>
          <a:p>
            <a:pPr marL="285750" lvl="0" indent="-285750" algn="just">
              <a:buFont typeface="Arial" pitchFamily="34" charset="0"/>
              <a:buChar char="•"/>
            </a:pPr>
            <a:r>
              <a:rPr lang="pl-PL" dirty="0"/>
              <a:t>osiągnie poziom co najmniej 60% każdego ze wskaźników produktu, który został przewidziany do realizacji w latach 2016 – </a:t>
            </a:r>
            <a:r>
              <a:rPr lang="pl-PL" dirty="0" smtClean="0"/>
              <a:t>2018,</a:t>
            </a:r>
            <a:endParaRPr lang="pl-PL" sz="2000" b="1" dirty="0"/>
          </a:p>
          <a:p>
            <a:pPr marL="285750" lvl="0" indent="-285750" algn="just">
              <a:buFont typeface="Arial" pitchFamily="34" charset="0"/>
              <a:buChar char="•"/>
            </a:pPr>
            <a:r>
              <a:rPr lang="pl-PL" dirty="0"/>
              <a:t>wykorzysta co najmniej 80% środków finansowych przeznaczonych na wsparcie realizacji operacji w ramach LSR w latach 2016-2018, a w przypadku, gdy LSR przewiduje finansowanie w ramach PROW, </a:t>
            </a:r>
            <a:r>
              <a:rPr lang="pl-PL" dirty="0" smtClean="0"/>
              <a:t>dodatkowo</a:t>
            </a:r>
          </a:p>
          <a:p>
            <a:pPr marL="285750" lvl="0" indent="-285750" algn="just">
              <a:buFont typeface="Arial" pitchFamily="34" charset="0"/>
              <a:buChar char="•"/>
            </a:pPr>
            <a:r>
              <a:rPr lang="pl-PL" dirty="0" smtClean="0"/>
              <a:t>wykorzysta </a:t>
            </a:r>
            <a:r>
              <a:rPr lang="pl-PL" dirty="0"/>
              <a:t>40% środków finansowych przeznaczonych na utworzenie/utrzymanie miejsc pracy w ramach LSR,</a:t>
            </a:r>
            <a:endParaRPr lang="pl-PL" sz="2000" b="1" dirty="0"/>
          </a:p>
          <a:p>
            <a:pPr marL="285750" lvl="0" indent="-285750" algn="just">
              <a:buFont typeface="Arial" pitchFamily="34" charset="0"/>
              <a:buChar char="•"/>
            </a:pPr>
            <a:r>
              <a:rPr lang="pl-PL" u="sng" dirty="0"/>
              <a:t>realizuje zobowiązania określone w niniejszej umowie </a:t>
            </a:r>
            <a:endParaRPr lang="pl-PL" sz="2000" b="1" u="sng" dirty="0"/>
          </a:p>
          <a:p>
            <a:pPr marL="285750" indent="-285750" algn="just">
              <a:buFontTx/>
              <a:buChar char="-"/>
            </a:pPr>
            <a:r>
              <a:rPr lang="pl-PL" dirty="0" smtClean="0"/>
              <a:t>kwota </a:t>
            </a:r>
            <a:r>
              <a:rPr lang="pl-PL" dirty="0"/>
              <a:t>określona w § 4 ust. 1 umowy w ramach danego programu może zostać podwyższona maksymalnie o kwotę stanowiącą 20% kwoty środków, o których mowa w § 4 ust. 1 umowy, o ile dostępne są środki finansowe w ramach danego programu – proporcjonalnie do potrzeb zgłoszonych przez LGD</a:t>
            </a:r>
            <a:r>
              <a:rPr lang="pl-PL" dirty="0" smtClean="0"/>
              <a:t>.</a:t>
            </a:r>
          </a:p>
          <a:p>
            <a:pPr marL="0" lvl="2" algn="just"/>
            <a:endParaRPr lang="pl-PL" dirty="0" smtClean="0"/>
          </a:p>
          <a:p>
            <a:pPr marL="0" lvl="2" algn="just"/>
            <a:r>
              <a:rPr lang="pl-PL" dirty="0" smtClean="0"/>
              <a:t>Postanowienia </a:t>
            </a:r>
            <a:r>
              <a:rPr lang="pl-PL" dirty="0"/>
              <a:t>nie mają zastosowania w przypadku gdy LSR przewiduje finansowanie w ramach PO RYBY</a:t>
            </a:r>
            <a:r>
              <a:rPr lang="pl-PL" dirty="0" smtClean="0"/>
              <a:t>.</a:t>
            </a:r>
            <a:endParaRPr lang="pl-PL" sz="2000" dirty="0"/>
          </a:p>
        </p:txBody>
      </p:sp>
      <p:sp>
        <p:nvSpPr>
          <p:cNvPr id="7" name="pole tekstowe 6"/>
          <p:cNvSpPr txBox="1"/>
          <p:nvPr/>
        </p:nvSpPr>
        <p:spPr>
          <a:xfrm rot="1994818">
            <a:off x="7483118" y="659011"/>
            <a:ext cx="15233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dirty="0" smtClean="0"/>
              <a:t>UMOWY</a:t>
            </a:r>
            <a:endParaRPr lang="pl-PL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048003638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Obraz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6959" y="-1035496"/>
            <a:ext cx="6250082" cy="8088341"/>
          </a:xfrm>
          <a:prstGeom prst="rect">
            <a:avLst/>
          </a:prstGeom>
        </p:spPr>
      </p:pic>
      <p:pic>
        <p:nvPicPr>
          <p:cNvPr id="56" name="Picture 4" descr="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6471" y="145217"/>
            <a:ext cx="8891439" cy="56594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969" y="5851512"/>
            <a:ext cx="8784064" cy="6263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pole tekstowe 5"/>
          <p:cNvSpPr txBox="1"/>
          <p:nvPr/>
        </p:nvSpPr>
        <p:spPr>
          <a:xfrm>
            <a:off x="1244592" y="6442502"/>
            <a:ext cx="6607899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defRPr/>
            </a:pPr>
            <a:r>
              <a:rPr lang="pl-PL" sz="700" dirty="0" smtClean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„Europejski Fundusz Rolny na rzecz Rozwoju Obszarów Wiejskich: Europa inwestująca w obszary wiejskie”.</a:t>
            </a:r>
          </a:p>
          <a:p>
            <a:pPr algn="ctr">
              <a:defRPr/>
            </a:pPr>
            <a:r>
              <a:rPr lang="pl-PL" sz="700" dirty="0" smtClean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Operacja współfinansowana ze środków Unii Europejskiej w ramach Schematu II Pomocy Technicznej Programu Rozwoju Obszarów Wiejskich na lata 2014–2020.</a:t>
            </a:r>
          </a:p>
          <a:p>
            <a:pPr algn="ctr">
              <a:defRPr/>
            </a:pPr>
            <a:r>
              <a:rPr lang="pl-PL" sz="700" dirty="0" smtClean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Instytucja Zarządzająca PROW 2014–2020 – Minister Rolnictwa i Rozwoju Wsi. Materiał opracowany przez Urząd Marszałkowski Województwa Łódzkiego.  </a:t>
            </a:r>
            <a:endParaRPr lang="pl-PL" sz="700" dirty="0">
              <a:solidFill>
                <a:srgbClr val="00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" name="Prostokąt 2"/>
          <p:cNvSpPr/>
          <p:nvPr/>
        </p:nvSpPr>
        <p:spPr>
          <a:xfrm>
            <a:off x="324904" y="387142"/>
            <a:ext cx="8447273" cy="4565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pl-PL" b="1" i="1" u="sng" dirty="0" smtClean="0">
                <a:solidFill>
                  <a:srgbClr val="000000"/>
                </a:solidFill>
              </a:rPr>
              <a:t>DRUGI ANEKS</a:t>
            </a:r>
          </a:p>
        </p:txBody>
      </p:sp>
      <p:sp>
        <p:nvSpPr>
          <p:cNvPr id="2" name="pole tekstowe 1"/>
          <p:cNvSpPr txBox="1"/>
          <p:nvPr/>
        </p:nvSpPr>
        <p:spPr>
          <a:xfrm>
            <a:off x="324904" y="843677"/>
            <a:ext cx="8567576" cy="46782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l-PL" dirty="0"/>
              <a:t>Jeżeli do 31 grudnia 2018 roku LGD:</a:t>
            </a:r>
            <a:endParaRPr lang="pl-PL" sz="2000" b="1" dirty="0"/>
          </a:p>
          <a:p>
            <a:pPr marL="285750" lvl="0" indent="-285750" algn="just">
              <a:buFont typeface="Arial" pitchFamily="34" charset="0"/>
              <a:buChar char="•"/>
            </a:pPr>
            <a:r>
              <a:rPr lang="pl-PL" dirty="0"/>
              <a:t>osiągnie poziom co najmniej 60% każdego ze wskaźników produktu, który został przewidziany do realizacji w latach 2016 – </a:t>
            </a:r>
            <a:r>
              <a:rPr lang="pl-PL" dirty="0" smtClean="0"/>
              <a:t>2018,</a:t>
            </a:r>
            <a:endParaRPr lang="pl-PL" sz="2000" b="1" dirty="0"/>
          </a:p>
          <a:p>
            <a:pPr marL="285750" lvl="0" indent="-285750" algn="just">
              <a:buFont typeface="Arial" pitchFamily="34" charset="0"/>
              <a:buChar char="•"/>
            </a:pPr>
            <a:r>
              <a:rPr lang="pl-PL" dirty="0"/>
              <a:t>wykorzysta co najmniej 80% środków finansowych przeznaczonych na wsparcie realizacji operacji w ramach LSR w latach 2016-2018, a w przypadku, gdy LSR przewiduje finansowanie w ramach PROW, </a:t>
            </a:r>
            <a:r>
              <a:rPr lang="pl-PL" dirty="0" smtClean="0"/>
              <a:t>dodatkowo</a:t>
            </a:r>
          </a:p>
          <a:p>
            <a:pPr marL="285750" lvl="0" indent="-285750" algn="just">
              <a:buFont typeface="Arial" pitchFamily="34" charset="0"/>
              <a:buChar char="•"/>
            </a:pPr>
            <a:r>
              <a:rPr lang="pl-PL" dirty="0" smtClean="0"/>
              <a:t>wykorzysta </a:t>
            </a:r>
            <a:r>
              <a:rPr lang="pl-PL" dirty="0"/>
              <a:t>40% środków finansowych przeznaczonych na utworzenie/utrzymanie miejsc pracy w ramach LSR,</a:t>
            </a:r>
            <a:endParaRPr lang="pl-PL" sz="2000" b="1" dirty="0"/>
          </a:p>
          <a:p>
            <a:pPr marL="285750" lvl="0" indent="-285750" algn="just">
              <a:buFont typeface="Arial" pitchFamily="34" charset="0"/>
              <a:buChar char="•"/>
            </a:pPr>
            <a:r>
              <a:rPr lang="pl-PL" u="sng" dirty="0"/>
              <a:t>realizuje zobowiązania określone w niniejszej umowie </a:t>
            </a:r>
            <a:endParaRPr lang="pl-PL" sz="2000" b="1" u="sng" dirty="0"/>
          </a:p>
          <a:p>
            <a:pPr marL="285750" indent="-285750" algn="just">
              <a:buFontTx/>
              <a:buChar char="-"/>
            </a:pPr>
            <a:r>
              <a:rPr lang="pl-PL" dirty="0" smtClean="0"/>
              <a:t>kwota </a:t>
            </a:r>
            <a:r>
              <a:rPr lang="pl-PL" dirty="0"/>
              <a:t>określona w § 4 ust. 1 umowy w ramach danego </a:t>
            </a:r>
            <a:r>
              <a:rPr lang="pl-PL" dirty="0" smtClean="0"/>
              <a:t>funduszu może </a:t>
            </a:r>
            <a:r>
              <a:rPr lang="pl-PL" dirty="0"/>
              <a:t>zostać podwyższona maksymalnie o kwotę stanowiącą </a:t>
            </a:r>
            <a:r>
              <a:rPr lang="pl-PL" dirty="0" smtClean="0"/>
              <a:t>60</a:t>
            </a:r>
            <a:r>
              <a:rPr lang="pl-PL" dirty="0"/>
              <a:t>% kwoty środków, o których mowa w § 4 ust. 1 umowy, o ile dostępne są środki finansowe w ramach danego programu – proporcjonalnie do potrzeb zgłoszonych przez LGD</a:t>
            </a:r>
            <a:r>
              <a:rPr lang="pl-PL" dirty="0" smtClean="0"/>
              <a:t>.</a:t>
            </a:r>
          </a:p>
          <a:p>
            <a:pPr marL="0" lvl="2" algn="just"/>
            <a:endParaRPr lang="pl-PL" dirty="0" smtClean="0"/>
          </a:p>
          <a:p>
            <a:pPr marL="0" lvl="2" algn="just"/>
            <a:r>
              <a:rPr lang="pl-PL" dirty="0"/>
              <a:t>Metodologia podwyższenia kwoty środków w ramach danego funduszu zostanie ustalona przez Instytucję Zarządzającą</a:t>
            </a:r>
            <a:endParaRPr lang="pl-PL" sz="2000" dirty="0"/>
          </a:p>
        </p:txBody>
      </p:sp>
      <p:sp>
        <p:nvSpPr>
          <p:cNvPr id="7" name="pole tekstowe 6"/>
          <p:cNvSpPr txBox="1"/>
          <p:nvPr/>
        </p:nvSpPr>
        <p:spPr>
          <a:xfrm rot="1994818">
            <a:off x="7483118" y="659011"/>
            <a:ext cx="15233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dirty="0" smtClean="0"/>
              <a:t>UMOWY</a:t>
            </a:r>
            <a:endParaRPr lang="pl-PL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901268004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Obraz 1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6959" y="-1035496"/>
            <a:ext cx="6250082" cy="8088341"/>
          </a:xfrm>
          <a:prstGeom prst="rect">
            <a:avLst/>
          </a:prstGeom>
        </p:spPr>
      </p:pic>
      <p:pic>
        <p:nvPicPr>
          <p:cNvPr id="56" name="Picture 4" descr="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6471" y="145217"/>
            <a:ext cx="8891439" cy="56594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969" y="5851512"/>
            <a:ext cx="8784064" cy="6263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pole tekstowe 5"/>
          <p:cNvSpPr txBox="1"/>
          <p:nvPr/>
        </p:nvSpPr>
        <p:spPr>
          <a:xfrm>
            <a:off x="1244592" y="6442502"/>
            <a:ext cx="6607899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7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„Europejski Fundusz Rolny na rzecz Rozwoju Obszarów Wiejskich: Europa inwestująca w obszary wiejskie”.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7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Operacja współfinansowana ze środków Unii Europejskiej w ramach Schematu II Pomocy Technicznej Programu Rozwoju Obszarów Wiejskich na lata 2014–2020.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7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Instytucja Zarządzająca PROW 2014–2020 – Minister Rolnictwa i Rozwoju Wsi. Materiał opracowany przez Urząd Marszałkowski Województwa Łódzkiego.  </a:t>
            </a:r>
            <a:endParaRPr kumimoji="0" lang="pl-PL" sz="7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" name="Prostokąt 2"/>
          <p:cNvSpPr/>
          <p:nvPr/>
        </p:nvSpPr>
        <p:spPr>
          <a:xfrm>
            <a:off x="324904" y="387142"/>
            <a:ext cx="8447273" cy="4565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pl-PL" b="1" i="1" u="sng" dirty="0" smtClean="0"/>
              <a:t>OSIĄGNIĘCIE KAMIENIA MILOWEGO</a:t>
            </a:r>
          </a:p>
        </p:txBody>
      </p:sp>
      <p:sp>
        <p:nvSpPr>
          <p:cNvPr id="12" name="Prostokąt 11"/>
          <p:cNvSpPr/>
          <p:nvPr/>
        </p:nvSpPr>
        <p:spPr>
          <a:xfrm>
            <a:off x="2843804" y="862147"/>
            <a:ext cx="3456000" cy="324036"/>
          </a:xfrm>
          <a:prstGeom prst="rec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3" name="Prostokąt 12"/>
          <p:cNvSpPr/>
          <p:nvPr/>
        </p:nvSpPr>
        <p:spPr>
          <a:xfrm>
            <a:off x="6294751" y="862147"/>
            <a:ext cx="2304000" cy="324036"/>
          </a:xfrm>
          <a:prstGeom prst="rect">
            <a:avLst/>
          </a:prstGeom>
          <a:solidFill>
            <a:srgbClr val="92D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20" name="Prostokąt 19"/>
          <p:cNvSpPr/>
          <p:nvPr/>
        </p:nvSpPr>
        <p:spPr>
          <a:xfrm>
            <a:off x="2843804" y="2727207"/>
            <a:ext cx="4608000" cy="324036"/>
          </a:xfrm>
          <a:prstGeom prst="rec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21" name="Prostokąt 20"/>
          <p:cNvSpPr/>
          <p:nvPr/>
        </p:nvSpPr>
        <p:spPr>
          <a:xfrm>
            <a:off x="7451804" y="2727207"/>
            <a:ext cx="1152000" cy="324036"/>
          </a:xfrm>
          <a:prstGeom prst="rect">
            <a:avLst/>
          </a:prstGeom>
          <a:solidFill>
            <a:srgbClr val="92D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22" name="Prostokąt 21"/>
          <p:cNvSpPr/>
          <p:nvPr/>
        </p:nvSpPr>
        <p:spPr>
          <a:xfrm>
            <a:off x="2843804" y="3933056"/>
            <a:ext cx="2304000" cy="324036"/>
          </a:xfrm>
          <a:prstGeom prst="rec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23" name="Prostokąt 22"/>
          <p:cNvSpPr/>
          <p:nvPr/>
        </p:nvSpPr>
        <p:spPr>
          <a:xfrm>
            <a:off x="5142751" y="3933056"/>
            <a:ext cx="3456000" cy="324036"/>
          </a:xfrm>
          <a:prstGeom prst="rect">
            <a:avLst/>
          </a:prstGeom>
          <a:solidFill>
            <a:srgbClr val="92D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25" name="Prostokąt 24"/>
          <p:cNvSpPr/>
          <p:nvPr/>
        </p:nvSpPr>
        <p:spPr>
          <a:xfrm>
            <a:off x="2838751" y="1186183"/>
            <a:ext cx="3456000" cy="324036"/>
          </a:xfrm>
          <a:prstGeom prst="rec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26" name="Prostokąt 25"/>
          <p:cNvSpPr/>
          <p:nvPr/>
        </p:nvSpPr>
        <p:spPr>
          <a:xfrm>
            <a:off x="6294751" y="1188388"/>
            <a:ext cx="2304000" cy="324036"/>
          </a:xfrm>
          <a:prstGeom prst="rect">
            <a:avLst/>
          </a:prstGeom>
          <a:solidFill>
            <a:srgbClr val="92D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27" name="Prostokąt 26"/>
          <p:cNvSpPr/>
          <p:nvPr/>
        </p:nvSpPr>
        <p:spPr>
          <a:xfrm>
            <a:off x="2838751" y="1510219"/>
            <a:ext cx="3456000" cy="324036"/>
          </a:xfrm>
          <a:prstGeom prst="rec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28" name="Prostokąt 27"/>
          <p:cNvSpPr/>
          <p:nvPr/>
        </p:nvSpPr>
        <p:spPr>
          <a:xfrm>
            <a:off x="6299804" y="1510219"/>
            <a:ext cx="2304000" cy="324036"/>
          </a:xfrm>
          <a:prstGeom prst="rect">
            <a:avLst/>
          </a:prstGeom>
          <a:solidFill>
            <a:srgbClr val="92D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2" name="pole tekstowe 1"/>
          <p:cNvSpPr txBox="1"/>
          <p:nvPr/>
        </p:nvSpPr>
        <p:spPr>
          <a:xfrm>
            <a:off x="303200" y="843677"/>
            <a:ext cx="8567576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l-PL" sz="2000" dirty="0" smtClean="0"/>
              <a:t>Wskaźnik 1:                                                                  60%</a:t>
            </a:r>
          </a:p>
          <a:p>
            <a:pPr algn="just"/>
            <a:r>
              <a:rPr lang="pl-PL" sz="2000" dirty="0" smtClean="0"/>
              <a:t>Wskaźnik 2:                                                                  60%</a:t>
            </a:r>
          </a:p>
          <a:p>
            <a:pPr algn="just"/>
            <a:r>
              <a:rPr lang="pl-PL" sz="2000" dirty="0" smtClean="0"/>
              <a:t>Wskaźnik n:                                                                  60%</a:t>
            </a:r>
          </a:p>
          <a:p>
            <a:pPr algn="just"/>
            <a:endParaRPr lang="pl-PL" sz="2000" dirty="0" smtClean="0"/>
          </a:p>
          <a:p>
            <a:pPr algn="just"/>
            <a:endParaRPr lang="pl-PL" sz="2000" dirty="0" smtClean="0"/>
          </a:p>
          <a:p>
            <a:pPr algn="just"/>
            <a:endParaRPr lang="pl-PL" sz="2000" dirty="0"/>
          </a:p>
          <a:p>
            <a:pPr algn="just"/>
            <a:r>
              <a:rPr lang="pl-PL" sz="2000" dirty="0" smtClean="0"/>
              <a:t>Budżet 2018:                                                                                 80%</a:t>
            </a:r>
          </a:p>
          <a:p>
            <a:pPr algn="just"/>
            <a:endParaRPr lang="pl-PL" sz="2000" dirty="0" smtClean="0"/>
          </a:p>
          <a:p>
            <a:pPr algn="just"/>
            <a:endParaRPr lang="pl-PL" sz="2000" dirty="0" smtClean="0"/>
          </a:p>
          <a:p>
            <a:pPr algn="just"/>
            <a:endParaRPr lang="pl-PL" sz="2000" dirty="0"/>
          </a:p>
          <a:p>
            <a:pPr algn="just"/>
            <a:r>
              <a:rPr lang="pl-PL" sz="2000" dirty="0" smtClean="0"/>
              <a:t>Miejsca pracy </a:t>
            </a:r>
            <a:r>
              <a:rPr lang="pl-PL" sz="2000" b="1" u="sng" dirty="0" smtClean="0"/>
              <a:t>ALL</a:t>
            </a:r>
            <a:r>
              <a:rPr lang="pl-PL" sz="2000" dirty="0" smtClean="0"/>
              <a:t>:                                      40%</a:t>
            </a:r>
          </a:p>
          <a:p>
            <a:pPr algn="just"/>
            <a:endParaRPr lang="pl-PL" sz="2000" dirty="0"/>
          </a:p>
          <a:p>
            <a:pPr algn="just"/>
            <a:endParaRPr lang="pl-PL" sz="2000" dirty="0" smtClean="0"/>
          </a:p>
          <a:p>
            <a:pPr algn="just"/>
            <a:r>
              <a:rPr lang="pl-PL" sz="2000" dirty="0" smtClean="0"/>
              <a:t>Zobowiązania określone w umowie ramowej!</a:t>
            </a:r>
          </a:p>
          <a:p>
            <a:pPr algn="just"/>
            <a:endParaRPr lang="pl-PL" sz="2000" b="1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01241312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Obraz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6959" y="-1035496"/>
            <a:ext cx="6250082" cy="8088341"/>
          </a:xfrm>
          <a:prstGeom prst="rect">
            <a:avLst/>
          </a:prstGeom>
        </p:spPr>
      </p:pic>
      <p:sp>
        <p:nvSpPr>
          <p:cNvPr id="5" name="pole tekstowe 4"/>
          <p:cNvSpPr txBox="1"/>
          <p:nvPr/>
        </p:nvSpPr>
        <p:spPr>
          <a:xfrm>
            <a:off x="395536" y="894972"/>
            <a:ext cx="4464496" cy="36471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0" indent="0" algn="ctr">
              <a:spcBef>
                <a:spcPts val="1800"/>
              </a:spcBef>
              <a:buNone/>
            </a:pPr>
            <a:r>
              <a:rPr lang="pl-PL" dirty="0"/>
              <a:t>Kwota przeznaczona w LEADER w ramach bonusów</a:t>
            </a:r>
            <a:r>
              <a:rPr lang="pl-PL" dirty="0" smtClean="0"/>
              <a:t>:</a:t>
            </a:r>
          </a:p>
          <a:p>
            <a:pPr marL="0" lvl="0" indent="0" algn="ctr">
              <a:spcBef>
                <a:spcPts val="1800"/>
              </a:spcBef>
              <a:buNone/>
            </a:pPr>
            <a:endParaRPr lang="pl-PL" dirty="0"/>
          </a:p>
          <a:p>
            <a:pPr marL="0" lvl="0" indent="0" algn="ctr">
              <a:buNone/>
            </a:pPr>
            <a:r>
              <a:rPr lang="pl-PL" b="1" dirty="0"/>
              <a:t>~102 mln zł (ogółem</a:t>
            </a:r>
            <a:r>
              <a:rPr lang="pl-PL" b="1" dirty="0" smtClean="0"/>
              <a:t>)</a:t>
            </a:r>
          </a:p>
          <a:p>
            <a:pPr marL="0" lvl="0" indent="0" algn="ctr">
              <a:buNone/>
            </a:pPr>
            <a:endParaRPr lang="pl-PL" b="1" dirty="0"/>
          </a:p>
          <a:p>
            <a:pPr marL="0" lvl="0" indent="0" algn="ctr">
              <a:buNone/>
            </a:pPr>
            <a:r>
              <a:rPr lang="pl-PL" dirty="0" smtClean="0"/>
              <a:t>~</a:t>
            </a:r>
            <a:r>
              <a:rPr lang="pl-PL" dirty="0"/>
              <a:t>14 mln zł obniżki kamienie </a:t>
            </a:r>
            <a:r>
              <a:rPr lang="pl-PL" dirty="0" smtClean="0"/>
              <a:t>milowe</a:t>
            </a:r>
            <a:br>
              <a:rPr lang="pl-PL" dirty="0" smtClean="0"/>
            </a:br>
            <a:r>
              <a:rPr lang="pl-PL" dirty="0" smtClean="0"/>
              <a:t>oraz</a:t>
            </a:r>
            <a:br>
              <a:rPr lang="pl-PL" dirty="0" smtClean="0"/>
            </a:br>
            <a:r>
              <a:rPr lang="pl-PL" dirty="0" smtClean="0"/>
              <a:t>~22 </a:t>
            </a:r>
            <a:r>
              <a:rPr lang="pl-PL" dirty="0"/>
              <a:t>mln euro </a:t>
            </a:r>
            <a:r>
              <a:rPr lang="pl-PL" dirty="0" smtClean="0"/>
              <a:t>(</a:t>
            </a:r>
            <a:r>
              <a:rPr lang="pl-PL" dirty="0"/>
              <a:t>~ </a:t>
            </a:r>
            <a:r>
              <a:rPr lang="pl-PL" dirty="0" smtClean="0"/>
              <a:t>88 mln zł) zmiana PROW</a:t>
            </a:r>
            <a:endParaRPr lang="pl-PL" dirty="0"/>
          </a:p>
          <a:p>
            <a:endParaRPr lang="pl-PL" dirty="0" smtClean="0"/>
          </a:p>
          <a:p>
            <a:endParaRPr lang="pl-PL" dirty="0"/>
          </a:p>
          <a:p>
            <a:pPr algn="ctr"/>
            <a:r>
              <a:rPr lang="pl-PL" dirty="0" smtClean="0"/>
              <a:t>Liczba LGD mogących starać się o bonus:</a:t>
            </a:r>
          </a:p>
          <a:p>
            <a:pPr algn="ctr"/>
            <a:r>
              <a:rPr lang="pl-PL" b="1" dirty="0" smtClean="0"/>
              <a:t>129 LGD</a:t>
            </a:r>
            <a:endParaRPr lang="pl-PL" b="1" dirty="0"/>
          </a:p>
        </p:txBody>
      </p:sp>
      <p:sp>
        <p:nvSpPr>
          <p:cNvPr id="14" name="Symbol zastępczy zawartości 2"/>
          <p:cNvSpPr txBox="1">
            <a:spLocks noGrp="1"/>
          </p:cNvSpPr>
          <p:nvPr>
            <p:ph idx="1"/>
          </p:nvPr>
        </p:nvSpPr>
        <p:spPr>
          <a:xfrm>
            <a:off x="4398664" y="894973"/>
            <a:ext cx="4392484" cy="4695947"/>
          </a:xfrm>
          <a:noFill/>
        </p:spPr>
        <p:txBody>
          <a:bodyPr/>
          <a:lstStyle/>
          <a:p>
            <a:pPr lvl="1"/>
            <a:r>
              <a:rPr lang="pl-PL" sz="1600" dirty="0"/>
              <a:t>Dolnośląskie – 8 grup</a:t>
            </a:r>
          </a:p>
          <a:p>
            <a:pPr lvl="1"/>
            <a:r>
              <a:rPr lang="pl-PL" sz="1600" dirty="0"/>
              <a:t>Kujawsko-pomorskie – 9 grup</a:t>
            </a:r>
          </a:p>
          <a:p>
            <a:pPr lvl="1"/>
            <a:r>
              <a:rPr lang="pl-PL" sz="1600" dirty="0"/>
              <a:t>Lubelskie – 13 grup</a:t>
            </a:r>
          </a:p>
          <a:p>
            <a:pPr lvl="1"/>
            <a:r>
              <a:rPr lang="pl-PL" sz="1600" dirty="0"/>
              <a:t>Lubuskie – 3 grupy</a:t>
            </a:r>
          </a:p>
          <a:p>
            <a:pPr lvl="1"/>
            <a:r>
              <a:rPr lang="pl-PL" sz="1600" dirty="0"/>
              <a:t>Łódzkie – 4 grup </a:t>
            </a:r>
          </a:p>
          <a:p>
            <a:pPr lvl="1"/>
            <a:r>
              <a:rPr lang="pl-PL" sz="1600" dirty="0"/>
              <a:t>Małopolskie – 13 grup </a:t>
            </a:r>
          </a:p>
          <a:p>
            <a:pPr lvl="1"/>
            <a:r>
              <a:rPr lang="pl-PL" sz="1600" dirty="0"/>
              <a:t>Mazowieckie – 10 grupy</a:t>
            </a:r>
          </a:p>
          <a:p>
            <a:pPr lvl="1"/>
            <a:r>
              <a:rPr lang="pl-PL" sz="1600" dirty="0"/>
              <a:t>Opolskie – 2 grupy</a:t>
            </a:r>
          </a:p>
          <a:p>
            <a:pPr lvl="1"/>
            <a:r>
              <a:rPr lang="pl-PL" sz="1600" dirty="0"/>
              <a:t>Podkarpackie – 6 grup</a:t>
            </a:r>
          </a:p>
          <a:p>
            <a:pPr lvl="1"/>
            <a:r>
              <a:rPr lang="pl-PL" sz="1600" dirty="0"/>
              <a:t>Podlaskie – 6 grup</a:t>
            </a:r>
          </a:p>
          <a:p>
            <a:pPr lvl="1"/>
            <a:r>
              <a:rPr lang="pl-PL" sz="1600" dirty="0"/>
              <a:t>Pomorskie – 13 grup</a:t>
            </a:r>
          </a:p>
          <a:p>
            <a:pPr lvl="1"/>
            <a:r>
              <a:rPr lang="pl-PL" sz="1600" dirty="0"/>
              <a:t>Śląskie – 6 grup </a:t>
            </a:r>
          </a:p>
          <a:p>
            <a:pPr lvl="1"/>
            <a:r>
              <a:rPr lang="pl-PL" sz="1600" dirty="0"/>
              <a:t>Świętokrzyskie – 14 grup</a:t>
            </a:r>
          </a:p>
          <a:p>
            <a:pPr lvl="1"/>
            <a:r>
              <a:rPr lang="pl-PL" sz="1600" dirty="0"/>
              <a:t>Warmińsko-mazurskie – 2 grupy</a:t>
            </a:r>
          </a:p>
          <a:p>
            <a:pPr lvl="1"/>
            <a:r>
              <a:rPr lang="pl-PL" sz="1600" dirty="0"/>
              <a:t>Wielkopolskie –  12 grup</a:t>
            </a:r>
          </a:p>
          <a:p>
            <a:pPr lvl="1"/>
            <a:r>
              <a:rPr lang="pl-PL" sz="1600" dirty="0" smtClean="0"/>
              <a:t>Zachodniopomorskie </a:t>
            </a:r>
            <a:r>
              <a:rPr lang="pl-PL" sz="1600" dirty="0"/>
              <a:t>– 8 grup</a:t>
            </a:r>
          </a:p>
        </p:txBody>
      </p:sp>
      <p:pic>
        <p:nvPicPr>
          <p:cNvPr id="56" name="Picture 4" descr="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6471" y="145217"/>
            <a:ext cx="8891439" cy="56594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969" y="5851512"/>
            <a:ext cx="8784064" cy="6263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pole tekstowe 5"/>
          <p:cNvSpPr txBox="1"/>
          <p:nvPr/>
        </p:nvSpPr>
        <p:spPr>
          <a:xfrm>
            <a:off x="1244592" y="6442502"/>
            <a:ext cx="6607899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7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„Europejski Fundusz Rolny na rzecz Rozwoju Obszarów Wiejskich: Europa inwestująca w obszary wiejskie”.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7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Operacja współfinansowana ze środków Unii Europejskiej w ramach Schematu II Pomocy Technicznej Programu Rozwoju Obszarów Wiejskich na lata 2014–2020.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7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Instytucja Zarządzająca PROW 2014–2020 – Minister Rolnictwa i Rozwoju Wsi. Materiał opracowany przez Urząd Marszałkowski Województwa Łódzkiego.  </a:t>
            </a:r>
            <a:endParaRPr kumimoji="0" lang="pl-PL" sz="7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" name="Prostokąt 2"/>
          <p:cNvSpPr/>
          <p:nvPr/>
        </p:nvSpPr>
        <p:spPr>
          <a:xfrm>
            <a:off x="324904" y="387142"/>
            <a:ext cx="8447273" cy="507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pl-PL" b="1" i="1" u="sng" dirty="0" smtClean="0"/>
              <a:t>BONUSY W POLSCE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41113632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9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573088" y="332656"/>
            <a:ext cx="8177212" cy="5924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>
              <a:lnSpc>
                <a:spcPct val="110000"/>
              </a:lnSpc>
            </a:pPr>
            <a:endParaRPr lang="pl-PL" altLang="pl-PL" sz="3200" dirty="0">
              <a:solidFill>
                <a:srgbClr val="FFFFFF"/>
              </a:solidFill>
              <a:latin typeface="Gabriola" pitchFamily="82" charset="0"/>
              <a:cs typeface="Segoe UI" pitchFamily="34" charset="0"/>
            </a:endParaRPr>
          </a:p>
        </p:txBody>
      </p:sp>
      <p:sp>
        <p:nvSpPr>
          <p:cNvPr id="2" name="Prostokąt 1"/>
          <p:cNvSpPr/>
          <p:nvPr/>
        </p:nvSpPr>
        <p:spPr>
          <a:xfrm>
            <a:off x="389134" y="2118921"/>
            <a:ext cx="8208912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1200"/>
              </a:spcAft>
            </a:pPr>
            <a:r>
              <a:rPr lang="pl-PL" sz="3600" b="1" dirty="0" smtClean="0">
                <a:solidFill>
                  <a:srgbClr val="FFFFFF"/>
                </a:solidFill>
              </a:rPr>
              <a:t>Dziękuję</a:t>
            </a:r>
          </a:p>
          <a:p>
            <a:pPr algn="ctr">
              <a:spcAft>
                <a:spcPts val="1200"/>
              </a:spcAft>
            </a:pPr>
            <a:endParaRPr lang="pl-PL" sz="3600" b="1" dirty="0">
              <a:solidFill>
                <a:srgbClr val="FFFFFF"/>
              </a:solidFill>
            </a:endParaRPr>
          </a:p>
          <a:p>
            <a:pPr algn="ctr">
              <a:spcAft>
                <a:spcPts val="1200"/>
              </a:spcAft>
            </a:pPr>
            <a:endParaRPr lang="pl-PL" sz="3600" b="1" dirty="0">
              <a:solidFill>
                <a:srgbClr val="FFFFFF"/>
              </a:solidFill>
            </a:endParaRPr>
          </a:p>
        </p:txBody>
      </p:sp>
      <p:pic>
        <p:nvPicPr>
          <p:cNvPr id="6" name="Obraz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571663"/>
            <a:ext cx="9144000" cy="12931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3927701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9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573088" y="332656"/>
            <a:ext cx="8177212" cy="5924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>
              <a:lnSpc>
                <a:spcPct val="110000"/>
              </a:lnSpc>
            </a:pPr>
            <a:endParaRPr lang="pl-PL" altLang="pl-PL" sz="3200" dirty="0">
              <a:solidFill>
                <a:schemeClr val="bg1"/>
              </a:solidFill>
              <a:latin typeface="Gabriola" pitchFamily="82" charset="0"/>
              <a:cs typeface="Segoe UI" pitchFamily="34" charset="0"/>
            </a:endParaRPr>
          </a:p>
        </p:txBody>
      </p:sp>
      <p:sp>
        <p:nvSpPr>
          <p:cNvPr id="2" name="Prostokąt 1"/>
          <p:cNvSpPr/>
          <p:nvPr/>
        </p:nvSpPr>
        <p:spPr>
          <a:xfrm>
            <a:off x="389134" y="2118921"/>
            <a:ext cx="8208912" cy="29238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1200"/>
              </a:spcAft>
            </a:pPr>
            <a:r>
              <a:rPr lang="pl-PL" sz="3600" b="1" dirty="0" smtClean="0">
                <a:solidFill>
                  <a:schemeClr val="bg1"/>
                </a:solidFill>
              </a:rPr>
              <a:t>Kamień milowy 2018</a:t>
            </a:r>
          </a:p>
          <a:p>
            <a:pPr algn="ctr">
              <a:spcAft>
                <a:spcPts val="1200"/>
              </a:spcAft>
            </a:pPr>
            <a:r>
              <a:rPr lang="pl-PL" sz="3600" b="1" dirty="0" smtClean="0">
                <a:solidFill>
                  <a:schemeClr val="bg1"/>
                </a:solidFill>
              </a:rPr>
              <a:t>Obniżki</a:t>
            </a:r>
          </a:p>
          <a:p>
            <a:pPr algn="ctr">
              <a:spcAft>
                <a:spcPts val="1200"/>
              </a:spcAft>
            </a:pPr>
            <a:endParaRPr lang="pl-PL" sz="3600" b="1" dirty="0">
              <a:solidFill>
                <a:schemeClr val="bg1"/>
              </a:solidFill>
            </a:endParaRPr>
          </a:p>
          <a:p>
            <a:pPr algn="ctr">
              <a:spcAft>
                <a:spcPts val="1200"/>
              </a:spcAft>
            </a:pPr>
            <a:endParaRPr lang="pl-PL" sz="3600" b="1" dirty="0">
              <a:solidFill>
                <a:schemeClr val="bg1"/>
              </a:solidFill>
            </a:endParaRPr>
          </a:p>
        </p:txBody>
      </p:sp>
      <p:pic>
        <p:nvPicPr>
          <p:cNvPr id="6" name="Obraz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571663"/>
            <a:ext cx="9144000" cy="12931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7449926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Obraz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6959" y="-1035496"/>
            <a:ext cx="6250082" cy="8088341"/>
          </a:xfrm>
          <a:prstGeom prst="rect">
            <a:avLst/>
          </a:prstGeom>
        </p:spPr>
      </p:pic>
      <p:pic>
        <p:nvPicPr>
          <p:cNvPr id="56" name="Picture 4" descr="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6471" y="145217"/>
            <a:ext cx="8891439" cy="56594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969" y="5851512"/>
            <a:ext cx="8784064" cy="6263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pole tekstowe 5"/>
          <p:cNvSpPr txBox="1"/>
          <p:nvPr/>
        </p:nvSpPr>
        <p:spPr>
          <a:xfrm>
            <a:off x="1244592" y="6442502"/>
            <a:ext cx="6607899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7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„Europejski Fundusz Rolny na rzecz Rozwoju Obszarów Wiejskich: Europa inwestująca w obszary wiejskie”.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7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Operacja współfinansowana ze środków Unii Europejskiej w ramach Schematu II Pomocy Technicznej Programu Rozwoju Obszarów Wiejskich na lata 2014–2020.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7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Instytucja Zarządzająca PROW 2014–2020 – Minister Rolnictwa i Rozwoju Wsi. Materiał opracowany przez Urząd Marszałkowski Województwa Łódzkiego.  </a:t>
            </a:r>
            <a:endParaRPr kumimoji="0" lang="pl-PL" sz="7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" name="Prostokąt 2"/>
          <p:cNvSpPr/>
          <p:nvPr/>
        </p:nvSpPr>
        <p:spPr>
          <a:xfrm>
            <a:off x="324904" y="387142"/>
            <a:ext cx="8447273" cy="4565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pl-PL" b="1" i="1" u="sng" dirty="0" smtClean="0"/>
              <a:t>UMOWA RAMOWA</a:t>
            </a:r>
          </a:p>
        </p:txBody>
      </p:sp>
      <p:sp>
        <p:nvSpPr>
          <p:cNvPr id="2" name="pole tekstowe 1"/>
          <p:cNvSpPr txBox="1"/>
          <p:nvPr/>
        </p:nvSpPr>
        <p:spPr>
          <a:xfrm>
            <a:off x="324904" y="843677"/>
            <a:ext cx="8567576" cy="51090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2" algn="just"/>
            <a:r>
              <a:rPr lang="pl-PL" dirty="0" smtClean="0"/>
              <a:t>Jeżeli </a:t>
            </a:r>
            <a:r>
              <a:rPr lang="pl-PL" dirty="0"/>
              <a:t>do 31 grudnia 2018 roku LGD:</a:t>
            </a:r>
          </a:p>
          <a:p>
            <a:pPr marL="285750" lvl="3" indent="-285750" algn="just">
              <a:buFont typeface="Arial" pitchFamily="34" charset="0"/>
              <a:buChar char="•"/>
            </a:pPr>
            <a:r>
              <a:rPr lang="pl-PL" dirty="0"/>
              <a:t>nie osiągnie co najmniej </a:t>
            </a:r>
            <a:r>
              <a:rPr lang="pl-PL" b="1" dirty="0"/>
              <a:t>20%</a:t>
            </a:r>
            <a:r>
              <a:rPr lang="pl-PL" dirty="0"/>
              <a:t> poziomu każdego ze wskaźników produktu, który został przewidziany do realizacji w latach 2016 – 2018, </a:t>
            </a:r>
            <a:r>
              <a:rPr lang="pl-PL" dirty="0" smtClean="0"/>
              <a:t>lub</a:t>
            </a:r>
            <a:endParaRPr lang="pl-PL" dirty="0"/>
          </a:p>
          <a:p>
            <a:pPr marL="285750" lvl="3" indent="-285750" algn="just">
              <a:buFont typeface="Arial" pitchFamily="34" charset="0"/>
              <a:buChar char="•"/>
            </a:pPr>
            <a:r>
              <a:rPr lang="pl-PL" dirty="0"/>
              <a:t>nie wykorzysta co najmniej </a:t>
            </a:r>
            <a:r>
              <a:rPr lang="pl-PL" b="1" dirty="0"/>
              <a:t>20%</a:t>
            </a:r>
            <a:r>
              <a:rPr lang="pl-PL" dirty="0"/>
              <a:t> środków finansowych przeznaczonych na wsparcie realizacji operacji w ramach LSR, a w przypadku gdy LSR przewiduje finansowanie </a:t>
            </a:r>
            <a:r>
              <a:rPr lang="pl-PL" dirty="0" smtClean="0"/>
              <a:t> w</a:t>
            </a:r>
            <a:r>
              <a:rPr lang="pl-PL" dirty="0"/>
              <a:t> ramach PROW dodatkowo nie wykorzysta co najmniej:</a:t>
            </a:r>
          </a:p>
          <a:p>
            <a:pPr marL="742950" lvl="1" indent="-285750" algn="just">
              <a:buFont typeface="Arial" pitchFamily="34" charset="0"/>
              <a:buChar char="•"/>
            </a:pPr>
            <a:r>
              <a:rPr lang="pl-PL" b="1" dirty="0" smtClean="0"/>
              <a:t>10</a:t>
            </a:r>
            <a:r>
              <a:rPr lang="pl-PL" b="1" dirty="0"/>
              <a:t>%</a:t>
            </a:r>
            <a:r>
              <a:rPr lang="pl-PL" dirty="0"/>
              <a:t> środków finansowych na realizację LSR na operacje dedykowane w LSR grupom </a:t>
            </a:r>
            <a:r>
              <a:rPr lang="pl-PL" dirty="0" err="1"/>
              <a:t>defaworyzowanym</a:t>
            </a:r>
            <a:r>
              <a:rPr lang="pl-PL" dirty="0"/>
              <a:t>,</a:t>
            </a:r>
          </a:p>
          <a:p>
            <a:pPr marL="742950" lvl="1" indent="-285750" algn="just">
              <a:buFont typeface="Arial" pitchFamily="34" charset="0"/>
              <a:buChar char="•"/>
            </a:pPr>
            <a:r>
              <a:rPr lang="pl-PL" b="1" dirty="0" smtClean="0"/>
              <a:t>20</a:t>
            </a:r>
            <a:r>
              <a:rPr lang="pl-PL" b="1" dirty="0"/>
              <a:t>%</a:t>
            </a:r>
            <a:r>
              <a:rPr lang="pl-PL" dirty="0"/>
              <a:t> środków finansowych na realizację LSR na utworzenie miejsc </a:t>
            </a:r>
            <a:r>
              <a:rPr lang="pl-PL" dirty="0" smtClean="0"/>
              <a:t>pracy,</a:t>
            </a:r>
            <a:endParaRPr lang="pl-PL" dirty="0"/>
          </a:p>
          <a:p>
            <a:pPr algn="just"/>
            <a:r>
              <a:rPr lang="pl-PL" dirty="0" smtClean="0"/>
              <a:t>kwota </a:t>
            </a:r>
            <a:r>
              <a:rPr lang="pl-PL" dirty="0"/>
              <a:t>określona w § 4 ust. 1 umowy w ramach danego programu ulega obniżeniu o </a:t>
            </a:r>
            <a:r>
              <a:rPr lang="pl-PL" b="1" dirty="0"/>
              <a:t>10 %</a:t>
            </a:r>
            <a:r>
              <a:rPr lang="pl-PL" dirty="0"/>
              <a:t> oraz o </a:t>
            </a:r>
            <a:r>
              <a:rPr lang="pl-PL" b="1" dirty="0"/>
              <a:t>różnicę</a:t>
            </a:r>
            <a:r>
              <a:rPr lang="pl-PL" dirty="0"/>
              <a:t> pomiędzy poziomem wykorzystania środków finansowych przeznaczonych na wsparcie realizacji operacji w ramach LSR w ramach danego programu, określonym w pkt. 2, a faktycznym poziomem wykorzystania środków finansowych przeznaczonych na wsparcie realizacji operacji w ramach LSR w ramach danego programu</a:t>
            </a:r>
            <a:r>
              <a:rPr lang="pl-PL" dirty="0" smtClean="0"/>
              <a:t>.</a:t>
            </a:r>
          </a:p>
          <a:p>
            <a:pPr marL="0" lvl="2" algn="just"/>
            <a:r>
              <a:rPr lang="pl-PL" b="1" dirty="0"/>
              <a:t>Przy ustalaniu poziomu </a:t>
            </a:r>
            <a:r>
              <a:rPr lang="pl-PL" b="1" dirty="0" smtClean="0"/>
              <a:t>wskaźników, pod </a:t>
            </a:r>
            <a:r>
              <a:rPr lang="pl-PL" b="1" dirty="0"/>
              <a:t>uwagę brane będą operacje, dla których płatność została wypłacona beneficjentowi </a:t>
            </a:r>
            <a:r>
              <a:rPr lang="pl-PL" b="1" dirty="0" smtClean="0"/>
              <a:t>do </a:t>
            </a:r>
            <a:r>
              <a:rPr lang="pl-PL" b="1" dirty="0"/>
              <a:t>31 grudnia 2018 </a:t>
            </a:r>
            <a:r>
              <a:rPr lang="pl-PL" b="1" dirty="0" smtClean="0"/>
              <a:t>roku.</a:t>
            </a:r>
            <a:endParaRPr lang="pl-PL" sz="2000" b="1" dirty="0"/>
          </a:p>
          <a:p>
            <a:pPr algn="just"/>
            <a:endParaRPr lang="pl-PL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143747494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Obraz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6959" y="-1035496"/>
            <a:ext cx="6250082" cy="8088341"/>
          </a:xfrm>
          <a:prstGeom prst="rect">
            <a:avLst/>
          </a:prstGeom>
        </p:spPr>
      </p:pic>
      <p:pic>
        <p:nvPicPr>
          <p:cNvPr id="56" name="Picture 4" descr="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6471" y="145217"/>
            <a:ext cx="8891439" cy="56594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969" y="5851512"/>
            <a:ext cx="8784064" cy="6263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pole tekstowe 5"/>
          <p:cNvSpPr txBox="1"/>
          <p:nvPr/>
        </p:nvSpPr>
        <p:spPr>
          <a:xfrm>
            <a:off x="1244592" y="6442502"/>
            <a:ext cx="6607899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7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„Europejski Fundusz Rolny na rzecz Rozwoju Obszarów Wiejskich: Europa inwestująca w obszary wiejskie”.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7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Operacja współfinansowana ze środków Unii Europejskiej w ramach Schematu II Pomocy Technicznej Programu Rozwoju Obszarów Wiejskich na lata 2014–2020.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7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Instytucja Zarządzająca PROW 2014–2020 – Minister Rolnictwa i Rozwoju Wsi. Materiał opracowany przez Urząd Marszałkowski Województwa Łódzkiego.  </a:t>
            </a:r>
            <a:endParaRPr kumimoji="0" lang="pl-PL" sz="7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" name="Prostokąt 2"/>
          <p:cNvSpPr/>
          <p:nvPr/>
        </p:nvSpPr>
        <p:spPr>
          <a:xfrm>
            <a:off x="324904" y="387142"/>
            <a:ext cx="8447273" cy="4565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pl-PL" b="1" i="1" u="sng" dirty="0" smtClean="0"/>
              <a:t>PIERWSZY ANEKS</a:t>
            </a:r>
          </a:p>
        </p:txBody>
      </p:sp>
      <p:sp>
        <p:nvSpPr>
          <p:cNvPr id="2" name="pole tekstowe 1"/>
          <p:cNvSpPr txBox="1"/>
          <p:nvPr/>
        </p:nvSpPr>
        <p:spPr>
          <a:xfrm>
            <a:off x="324904" y="843677"/>
            <a:ext cx="8567576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l-PL" sz="1600" dirty="0"/>
              <a:t>Jeżeli do 31 grudnia 2018 roku LGD:</a:t>
            </a:r>
            <a:endParaRPr lang="pl-PL" sz="1600" b="1" dirty="0"/>
          </a:p>
          <a:p>
            <a:pPr marL="285750" lvl="0" indent="-285750" algn="just">
              <a:buFont typeface="Arial" pitchFamily="34" charset="0"/>
              <a:buChar char="•"/>
            </a:pPr>
            <a:r>
              <a:rPr lang="pl-PL" sz="1600" dirty="0"/>
              <a:t>nie osiągnie co najmniej </a:t>
            </a:r>
            <a:r>
              <a:rPr lang="pl-PL" sz="1600" b="1" dirty="0"/>
              <a:t>40% </a:t>
            </a:r>
            <a:r>
              <a:rPr lang="pl-PL" sz="1600" dirty="0"/>
              <a:t>poziomu każdego ze wskaźników produktu, który został przewidziany do realizacji w LSR w latach 2016 – </a:t>
            </a:r>
            <a:r>
              <a:rPr lang="pl-PL" sz="1600" dirty="0" smtClean="0"/>
              <a:t>2018, </a:t>
            </a:r>
            <a:r>
              <a:rPr lang="pl-PL" sz="1600" dirty="0"/>
              <a:t>lub</a:t>
            </a:r>
            <a:endParaRPr lang="pl-PL" sz="1600" b="1" dirty="0"/>
          </a:p>
          <a:p>
            <a:pPr marL="285750" lvl="0" indent="-285750" algn="just">
              <a:buFont typeface="Arial" pitchFamily="34" charset="0"/>
              <a:buChar char="•"/>
            </a:pPr>
            <a:r>
              <a:rPr lang="pl-PL" sz="1600" dirty="0"/>
              <a:t>nie wykorzysta co najmniej </a:t>
            </a:r>
            <a:r>
              <a:rPr lang="pl-PL" sz="1600" b="1" dirty="0"/>
              <a:t>60%</a:t>
            </a:r>
            <a:r>
              <a:rPr lang="pl-PL" sz="1600" dirty="0"/>
              <a:t> środków finansowych przeznaczonych na wsparcie realizacji operacji w ramach LSR w latach 2016-2018, a w przypadku, gdy LSR przewiduje finansowanie w </a:t>
            </a:r>
            <a:r>
              <a:rPr lang="pl-PL" sz="1600" dirty="0" smtClean="0"/>
              <a:t>ramach PROW</a:t>
            </a:r>
            <a:r>
              <a:rPr lang="pl-PL" sz="1600" dirty="0"/>
              <a:t>, </a:t>
            </a:r>
            <a:r>
              <a:rPr lang="pl-PL" sz="1600" dirty="0" smtClean="0"/>
              <a:t>dodatkowo</a:t>
            </a:r>
          </a:p>
          <a:p>
            <a:pPr marL="742950" lvl="1" indent="-285750" algn="just">
              <a:buFont typeface="Arial" pitchFamily="34" charset="0"/>
              <a:buChar char="•"/>
            </a:pPr>
            <a:r>
              <a:rPr lang="pl-PL" sz="1600" dirty="0" smtClean="0"/>
              <a:t>nie </a:t>
            </a:r>
            <a:r>
              <a:rPr lang="pl-PL" sz="1600" dirty="0"/>
              <a:t>wykorzysta co najmniej </a:t>
            </a:r>
            <a:r>
              <a:rPr lang="pl-PL" sz="1600" b="1" dirty="0"/>
              <a:t>20%</a:t>
            </a:r>
            <a:r>
              <a:rPr lang="pl-PL" sz="1600" dirty="0"/>
              <a:t> środków finansowych przeznaczonych na utworzenie/utrzymanie miejsc pracy w ramach </a:t>
            </a:r>
            <a:r>
              <a:rPr lang="pl-PL" sz="1600" dirty="0" smtClean="0"/>
              <a:t>LSR,</a:t>
            </a:r>
            <a:endParaRPr lang="pl-PL" sz="1600" b="1" dirty="0"/>
          </a:p>
          <a:p>
            <a:pPr algn="just"/>
            <a:r>
              <a:rPr lang="pl-PL" sz="1600" dirty="0" smtClean="0"/>
              <a:t>kwota </a:t>
            </a:r>
            <a:r>
              <a:rPr lang="pl-PL" sz="1600" dirty="0"/>
              <a:t>określona w § 4 ust. 1 umowy w ramach danego programu ulega obniżeniu o </a:t>
            </a:r>
            <a:r>
              <a:rPr lang="pl-PL" sz="1600" b="1" dirty="0"/>
              <a:t>10 %</a:t>
            </a:r>
            <a:r>
              <a:rPr lang="pl-PL" sz="1600" dirty="0"/>
              <a:t> oraz o </a:t>
            </a:r>
            <a:r>
              <a:rPr lang="pl-PL" sz="1600" b="1" dirty="0"/>
              <a:t>różnicę</a:t>
            </a:r>
            <a:r>
              <a:rPr lang="pl-PL" sz="1600" dirty="0"/>
              <a:t> pomiędzy zaplanowanym poziomem wykorzystania środków finansowych przeznaczonych na wsparcie realizacji operacji w ramach LSR w ramach danego programu w danym okresie, określonym w pkt 2, a faktycznym poziomem wykorzystania środków finansowych przeznaczonych na wsparcie realizacji operacji w ramach LSR w ramach danego programu, z zastrzeżeniem, że kwota określona w § 4 ust. 1 umowy w ramach danego programu nie może ulec obniżeniu o więcej niż 20</a:t>
            </a:r>
            <a:r>
              <a:rPr lang="pl-PL" sz="1600" dirty="0" smtClean="0"/>
              <a:t>%.</a:t>
            </a:r>
          </a:p>
          <a:p>
            <a:pPr algn="just"/>
            <a:endParaRPr lang="pl-PL" sz="1600" dirty="0" smtClean="0"/>
          </a:p>
          <a:p>
            <a:pPr algn="just"/>
            <a:r>
              <a:rPr lang="pl-PL" sz="1600" dirty="0" smtClean="0"/>
              <a:t>Przy </a:t>
            </a:r>
            <a:r>
              <a:rPr lang="pl-PL" sz="1600" dirty="0"/>
              <a:t>ustalaniu poziomu wskaźników i poziomu wykorzystania środków </a:t>
            </a:r>
            <a:r>
              <a:rPr lang="pl-PL" sz="1600" dirty="0" smtClean="0"/>
              <a:t>finansowych, </a:t>
            </a:r>
            <a:r>
              <a:rPr lang="pl-PL" sz="1600" dirty="0"/>
              <a:t>pod uwagę brane będą operacje, na które do 31 grudnia 2018 roku zostało udzielone wsparcie</a:t>
            </a:r>
            <a:r>
              <a:rPr lang="pl-PL" sz="1600" dirty="0" smtClean="0"/>
              <a:t>.</a:t>
            </a:r>
            <a:endParaRPr lang="pl-PL" sz="16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724959629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Obraz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6959" y="-1035496"/>
            <a:ext cx="6250082" cy="8088341"/>
          </a:xfrm>
          <a:prstGeom prst="rect">
            <a:avLst/>
          </a:prstGeom>
        </p:spPr>
      </p:pic>
      <p:pic>
        <p:nvPicPr>
          <p:cNvPr id="56" name="Picture 4" descr="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6471" y="145217"/>
            <a:ext cx="8891439" cy="56594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969" y="5851512"/>
            <a:ext cx="8784064" cy="6263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pole tekstowe 5"/>
          <p:cNvSpPr txBox="1"/>
          <p:nvPr/>
        </p:nvSpPr>
        <p:spPr>
          <a:xfrm>
            <a:off x="1244592" y="6442502"/>
            <a:ext cx="6607899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7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„Europejski Fundusz Rolny na rzecz Rozwoju Obszarów Wiejskich: Europa inwestująca w obszary wiejskie”.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7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Operacja współfinansowana ze środków Unii Europejskiej w ramach Schematu II Pomocy Technicznej Programu Rozwoju Obszarów Wiejskich na lata 2014–2020.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7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Instytucja Zarządzająca PROW 2014–2020 – Minister Rolnictwa i Rozwoju Wsi. Materiał opracowany przez Urząd Marszałkowski Województwa Łódzkiego.  </a:t>
            </a:r>
            <a:endParaRPr kumimoji="0" lang="pl-PL" sz="7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" name="Prostokąt 2"/>
          <p:cNvSpPr/>
          <p:nvPr/>
        </p:nvSpPr>
        <p:spPr>
          <a:xfrm>
            <a:off x="324904" y="387142"/>
            <a:ext cx="8447273" cy="4565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pl-PL" b="1" i="1" u="sng" dirty="0" smtClean="0"/>
              <a:t>DRUGI ANEKS</a:t>
            </a:r>
          </a:p>
        </p:txBody>
      </p:sp>
      <p:sp>
        <p:nvSpPr>
          <p:cNvPr id="2" name="pole tekstowe 1"/>
          <p:cNvSpPr txBox="1"/>
          <p:nvPr/>
        </p:nvSpPr>
        <p:spPr>
          <a:xfrm>
            <a:off x="324904" y="843677"/>
            <a:ext cx="8567576" cy="46166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l-PL" dirty="0"/>
              <a:t>Jeżeli do 31 grudnia 2018 roku LGD:</a:t>
            </a:r>
            <a:endParaRPr lang="pl-PL" sz="2000" b="1" dirty="0"/>
          </a:p>
          <a:p>
            <a:pPr marL="285750" indent="-285750" algn="just">
              <a:buFont typeface="Arial" pitchFamily="34" charset="0"/>
              <a:buChar char="•"/>
            </a:pPr>
            <a:r>
              <a:rPr lang="pl-PL" dirty="0"/>
              <a:t>nie osiągnie co </a:t>
            </a:r>
            <a:r>
              <a:rPr lang="pl-PL" dirty="0" smtClean="0"/>
              <a:t>najmniej:</a:t>
            </a:r>
          </a:p>
          <a:p>
            <a:pPr marL="742950" lvl="1" indent="-285750" algn="just">
              <a:buFont typeface="Arial" pitchFamily="34" charset="0"/>
              <a:buChar char="•"/>
            </a:pPr>
            <a:r>
              <a:rPr lang="pl-PL" b="1" dirty="0" smtClean="0"/>
              <a:t>40</a:t>
            </a:r>
            <a:r>
              <a:rPr lang="pl-PL" b="1" dirty="0"/>
              <a:t>%</a:t>
            </a:r>
            <a:r>
              <a:rPr lang="pl-PL" dirty="0"/>
              <a:t> poziomu każdego ze wskaźników produktu </a:t>
            </a:r>
            <a:r>
              <a:rPr lang="pl-PL" dirty="0" smtClean="0"/>
              <a:t>oraz</a:t>
            </a:r>
          </a:p>
          <a:p>
            <a:pPr marL="742950" lvl="1" indent="-285750" algn="just">
              <a:buFont typeface="Arial" pitchFamily="34" charset="0"/>
              <a:buChar char="•"/>
            </a:pPr>
            <a:r>
              <a:rPr lang="pl-PL" b="1" dirty="0" smtClean="0"/>
              <a:t>60</a:t>
            </a:r>
            <a:r>
              <a:rPr lang="pl-PL" b="1" dirty="0"/>
              <a:t>%</a:t>
            </a:r>
            <a:r>
              <a:rPr lang="pl-PL" dirty="0"/>
              <a:t> średniego poziomu realizacji wszystkich wskaźników produktu</a:t>
            </a:r>
            <a:br>
              <a:rPr lang="pl-PL" dirty="0"/>
            </a:br>
            <a:r>
              <a:rPr lang="pl-PL" dirty="0"/>
              <a:t>obliczonego jako stosunek sumy poziomów realizacji każdego</a:t>
            </a:r>
            <a:br>
              <a:rPr lang="pl-PL" dirty="0"/>
            </a:br>
            <a:r>
              <a:rPr lang="pl-PL" dirty="0"/>
              <a:t>ze wskaźników produktu do liczby wskaźników produktu, przy czym do</a:t>
            </a:r>
            <a:br>
              <a:rPr lang="pl-PL" dirty="0"/>
            </a:br>
            <a:r>
              <a:rPr lang="pl-PL" dirty="0"/>
              <a:t>wyliczenia średniego poziomu realizacji wszystkich wskaźników</a:t>
            </a:r>
            <a:br>
              <a:rPr lang="pl-PL" dirty="0"/>
            </a:br>
            <a:r>
              <a:rPr lang="pl-PL" dirty="0"/>
              <a:t>produktu poziom wskaźników przewyższający wartość 100% przyjmuje</a:t>
            </a:r>
            <a:br>
              <a:rPr lang="pl-PL" dirty="0"/>
            </a:br>
            <a:r>
              <a:rPr lang="pl-PL" dirty="0"/>
              <a:t>się jako poziom 100%</a:t>
            </a:r>
          </a:p>
          <a:p>
            <a:pPr marL="285750" lvl="0" indent="-285750" algn="just">
              <a:buFont typeface="Arial" pitchFamily="34" charset="0"/>
              <a:buChar char="•"/>
            </a:pPr>
            <a:r>
              <a:rPr lang="pl-PL" dirty="0" smtClean="0"/>
              <a:t>nie </a:t>
            </a:r>
            <a:r>
              <a:rPr lang="pl-PL" dirty="0"/>
              <a:t>wykorzysta co najmniej </a:t>
            </a:r>
            <a:r>
              <a:rPr lang="pl-PL" b="1" dirty="0"/>
              <a:t>60%</a:t>
            </a:r>
            <a:r>
              <a:rPr lang="pl-PL" dirty="0"/>
              <a:t> środków finansowych przeznaczonych na wsparcie realizacji operacji w ramach LSR w latach 2016-2018, a w przypadku, gdy LSR przewiduje finansowanie w </a:t>
            </a:r>
            <a:r>
              <a:rPr lang="pl-PL" dirty="0" smtClean="0"/>
              <a:t>ramach PROW</a:t>
            </a:r>
            <a:r>
              <a:rPr lang="pl-PL" dirty="0"/>
              <a:t>, </a:t>
            </a:r>
            <a:r>
              <a:rPr lang="pl-PL" dirty="0" smtClean="0"/>
              <a:t>dodatkowo</a:t>
            </a:r>
          </a:p>
          <a:p>
            <a:pPr marL="742950" lvl="1" indent="-285750" algn="just">
              <a:buFont typeface="Arial" pitchFamily="34" charset="0"/>
              <a:buChar char="•"/>
            </a:pPr>
            <a:r>
              <a:rPr lang="pl-PL" dirty="0" smtClean="0"/>
              <a:t>nie </a:t>
            </a:r>
            <a:r>
              <a:rPr lang="pl-PL" dirty="0"/>
              <a:t>wykorzysta co najmniej </a:t>
            </a:r>
            <a:r>
              <a:rPr lang="pl-PL" b="1" dirty="0"/>
              <a:t>20%</a:t>
            </a:r>
            <a:r>
              <a:rPr lang="pl-PL" dirty="0"/>
              <a:t> środków finansowych przeznaczonych na utworzenie/utrzymanie miejsc pracy w ramach </a:t>
            </a:r>
            <a:r>
              <a:rPr lang="pl-PL" dirty="0" smtClean="0"/>
              <a:t>LSR,</a:t>
            </a:r>
            <a:endParaRPr lang="pl-PL" sz="2000" b="1" dirty="0"/>
          </a:p>
          <a:p>
            <a:pPr algn="just"/>
            <a:r>
              <a:rPr lang="pl-PL" dirty="0"/>
              <a:t>kwota określona w § 4 ust. 1 umowy w ramach danego funduszu ulega obniżeniu </a:t>
            </a:r>
            <a:br>
              <a:rPr lang="pl-PL" dirty="0"/>
            </a:br>
            <a:r>
              <a:rPr lang="pl-PL" dirty="0"/>
              <a:t>o </a:t>
            </a:r>
            <a:r>
              <a:rPr lang="pl-PL" b="1" dirty="0"/>
              <a:t>10 </a:t>
            </a:r>
            <a:r>
              <a:rPr lang="pl-PL" b="1" dirty="0" smtClean="0"/>
              <a:t>%</a:t>
            </a:r>
            <a:r>
              <a:rPr lang="pl-PL" dirty="0" smtClean="0"/>
              <a:t>.</a:t>
            </a:r>
            <a:endParaRPr lang="pl-PL" sz="2000" b="1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631650923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Obraz 2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6959" y="-1035496"/>
            <a:ext cx="6250082" cy="8088341"/>
          </a:xfrm>
          <a:prstGeom prst="rect">
            <a:avLst/>
          </a:prstGeom>
        </p:spPr>
      </p:pic>
      <p:pic>
        <p:nvPicPr>
          <p:cNvPr id="56" name="Picture 4" descr="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6471" y="145217"/>
            <a:ext cx="8891439" cy="56594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969" y="5851512"/>
            <a:ext cx="8784064" cy="6263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pole tekstowe 5"/>
          <p:cNvSpPr txBox="1"/>
          <p:nvPr/>
        </p:nvSpPr>
        <p:spPr>
          <a:xfrm>
            <a:off x="1244592" y="6442502"/>
            <a:ext cx="6607899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7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„Europejski Fundusz Rolny na rzecz Rozwoju Obszarów Wiejskich: Europa inwestująca w obszary wiejskie”.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7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Operacja współfinansowana ze środków Unii Europejskiej w ramach Schematu II Pomocy Technicznej Programu Rozwoju Obszarów Wiejskich na lata 2014–2020.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7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Instytucja Zarządzająca PROW 2014–2020 – Minister Rolnictwa i Rozwoju Wsi. Materiał opracowany przez Urząd Marszałkowski Województwa Łódzkiego.  </a:t>
            </a:r>
            <a:endParaRPr kumimoji="0" lang="pl-PL" sz="7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" name="Prostokąt 2"/>
          <p:cNvSpPr/>
          <p:nvPr/>
        </p:nvSpPr>
        <p:spPr>
          <a:xfrm>
            <a:off x="324904" y="387142"/>
            <a:ext cx="8447273" cy="4565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pl-PL" b="1" i="1" u="sng" dirty="0" smtClean="0"/>
              <a:t>OSIĄGNIĘCIE KAMIENIA MILOWEGO</a:t>
            </a:r>
          </a:p>
        </p:txBody>
      </p:sp>
      <p:sp>
        <p:nvSpPr>
          <p:cNvPr id="12" name="Prostokąt 11"/>
          <p:cNvSpPr/>
          <p:nvPr/>
        </p:nvSpPr>
        <p:spPr>
          <a:xfrm>
            <a:off x="2843804" y="862147"/>
            <a:ext cx="2304000" cy="324036"/>
          </a:xfrm>
          <a:prstGeom prst="rec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3" name="Prostokąt 12"/>
          <p:cNvSpPr/>
          <p:nvPr/>
        </p:nvSpPr>
        <p:spPr>
          <a:xfrm>
            <a:off x="5147804" y="862147"/>
            <a:ext cx="3456000" cy="324036"/>
          </a:xfrm>
          <a:prstGeom prst="rect">
            <a:avLst/>
          </a:prstGeom>
          <a:solidFill>
            <a:srgbClr val="92D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4" name="Prostokąt 13"/>
          <p:cNvSpPr/>
          <p:nvPr/>
        </p:nvSpPr>
        <p:spPr>
          <a:xfrm>
            <a:off x="2838751" y="1512132"/>
            <a:ext cx="2304000" cy="324036"/>
          </a:xfrm>
          <a:prstGeom prst="rec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5" name="Prostokąt 14"/>
          <p:cNvSpPr/>
          <p:nvPr/>
        </p:nvSpPr>
        <p:spPr>
          <a:xfrm>
            <a:off x="2838751" y="1188096"/>
            <a:ext cx="2304000" cy="324036"/>
          </a:xfrm>
          <a:prstGeom prst="rec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6" name="Prostokąt 15"/>
          <p:cNvSpPr/>
          <p:nvPr/>
        </p:nvSpPr>
        <p:spPr>
          <a:xfrm>
            <a:off x="5147808" y="1188096"/>
            <a:ext cx="3456000" cy="324036"/>
          </a:xfrm>
          <a:prstGeom prst="rect">
            <a:avLst/>
          </a:prstGeom>
          <a:solidFill>
            <a:srgbClr val="92D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7" name="Prostokąt 16"/>
          <p:cNvSpPr/>
          <p:nvPr/>
        </p:nvSpPr>
        <p:spPr>
          <a:xfrm>
            <a:off x="5142751" y="1512132"/>
            <a:ext cx="3456000" cy="324036"/>
          </a:xfrm>
          <a:prstGeom prst="rect">
            <a:avLst/>
          </a:prstGeom>
          <a:solidFill>
            <a:srgbClr val="92D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8" name="Prostokąt 17"/>
          <p:cNvSpPr/>
          <p:nvPr/>
        </p:nvSpPr>
        <p:spPr>
          <a:xfrm>
            <a:off x="2820540" y="2664252"/>
            <a:ext cx="3456000" cy="324036"/>
          </a:xfrm>
          <a:prstGeom prst="rec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9" name="Prostokąt 18"/>
          <p:cNvSpPr/>
          <p:nvPr/>
        </p:nvSpPr>
        <p:spPr>
          <a:xfrm>
            <a:off x="6276540" y="2664252"/>
            <a:ext cx="2304000" cy="324036"/>
          </a:xfrm>
          <a:prstGeom prst="rect">
            <a:avLst/>
          </a:prstGeom>
          <a:solidFill>
            <a:srgbClr val="92D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20" name="Prostokąt 19"/>
          <p:cNvSpPr/>
          <p:nvPr/>
        </p:nvSpPr>
        <p:spPr>
          <a:xfrm>
            <a:off x="2820540" y="3893964"/>
            <a:ext cx="3456000" cy="324036"/>
          </a:xfrm>
          <a:prstGeom prst="rec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21" name="Prostokąt 20"/>
          <p:cNvSpPr/>
          <p:nvPr/>
        </p:nvSpPr>
        <p:spPr>
          <a:xfrm>
            <a:off x="6276540" y="3893964"/>
            <a:ext cx="2304000" cy="324036"/>
          </a:xfrm>
          <a:prstGeom prst="rect">
            <a:avLst/>
          </a:prstGeom>
          <a:solidFill>
            <a:srgbClr val="92D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22" name="Prostokąt 21"/>
          <p:cNvSpPr/>
          <p:nvPr/>
        </p:nvSpPr>
        <p:spPr>
          <a:xfrm>
            <a:off x="2820540" y="5130834"/>
            <a:ext cx="1152000" cy="324036"/>
          </a:xfrm>
          <a:prstGeom prst="rec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23" name="Prostokąt 22"/>
          <p:cNvSpPr/>
          <p:nvPr/>
        </p:nvSpPr>
        <p:spPr>
          <a:xfrm>
            <a:off x="3972540" y="5130834"/>
            <a:ext cx="4608000" cy="324036"/>
          </a:xfrm>
          <a:prstGeom prst="rect">
            <a:avLst/>
          </a:prstGeom>
          <a:solidFill>
            <a:srgbClr val="92D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2" name="pole tekstowe 1"/>
          <p:cNvSpPr txBox="1"/>
          <p:nvPr/>
        </p:nvSpPr>
        <p:spPr>
          <a:xfrm>
            <a:off x="303200" y="843677"/>
            <a:ext cx="8567576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l-PL" sz="2000" dirty="0" smtClean="0"/>
              <a:t>Wskaźnik 1:                                                 40%</a:t>
            </a:r>
          </a:p>
          <a:p>
            <a:pPr algn="just"/>
            <a:r>
              <a:rPr lang="pl-PL" sz="2000" dirty="0" smtClean="0"/>
              <a:t>Wskaźnik 2:                                                 40%</a:t>
            </a:r>
          </a:p>
          <a:p>
            <a:pPr algn="just"/>
            <a:r>
              <a:rPr lang="pl-PL" sz="2000" dirty="0" smtClean="0"/>
              <a:t>Wskaźnik n:                                                 40%</a:t>
            </a:r>
          </a:p>
          <a:p>
            <a:pPr algn="just"/>
            <a:endParaRPr lang="pl-PL" sz="2000" dirty="0" smtClean="0"/>
          </a:p>
          <a:p>
            <a:pPr algn="just"/>
            <a:r>
              <a:rPr lang="pl-PL" sz="2000" dirty="0"/>
              <a:t>l</a:t>
            </a:r>
            <a:r>
              <a:rPr lang="pl-PL" sz="2000" dirty="0" smtClean="0"/>
              <a:t>ub</a:t>
            </a:r>
          </a:p>
          <a:p>
            <a:pPr algn="just"/>
            <a:endParaRPr lang="pl-PL" sz="2000" dirty="0"/>
          </a:p>
          <a:p>
            <a:pPr algn="just"/>
            <a:r>
              <a:rPr lang="pl-PL" sz="2000" dirty="0" smtClean="0"/>
              <a:t>Wskaźniki:                                                                    60%</a:t>
            </a:r>
          </a:p>
          <a:p>
            <a:pPr algn="just"/>
            <a:endParaRPr lang="pl-PL" sz="2000" dirty="0" smtClean="0"/>
          </a:p>
          <a:p>
            <a:pPr algn="just"/>
            <a:endParaRPr lang="pl-PL" sz="2000" dirty="0" smtClean="0"/>
          </a:p>
          <a:p>
            <a:pPr algn="just"/>
            <a:endParaRPr lang="pl-PL" sz="2000" dirty="0"/>
          </a:p>
          <a:p>
            <a:pPr algn="just"/>
            <a:r>
              <a:rPr lang="pl-PL" sz="2000" dirty="0" smtClean="0"/>
              <a:t>Budżet 2018:                                                                60%</a:t>
            </a:r>
          </a:p>
          <a:p>
            <a:pPr algn="just"/>
            <a:endParaRPr lang="pl-PL" sz="2000" dirty="0" smtClean="0"/>
          </a:p>
          <a:p>
            <a:pPr algn="just"/>
            <a:endParaRPr lang="pl-PL" sz="2000" dirty="0" smtClean="0"/>
          </a:p>
          <a:p>
            <a:pPr algn="just"/>
            <a:endParaRPr lang="pl-PL" sz="2000" dirty="0"/>
          </a:p>
          <a:p>
            <a:pPr algn="just"/>
            <a:r>
              <a:rPr lang="pl-PL" sz="2000" dirty="0" smtClean="0"/>
              <a:t>Miejsca pracy </a:t>
            </a:r>
            <a:r>
              <a:rPr lang="pl-PL" sz="2000" b="1" u="sng" dirty="0" smtClean="0"/>
              <a:t>ALL</a:t>
            </a:r>
            <a:r>
              <a:rPr lang="pl-PL" sz="2000" dirty="0" smtClean="0"/>
              <a:t>:                     20%</a:t>
            </a:r>
          </a:p>
          <a:p>
            <a:pPr algn="just"/>
            <a:endParaRPr lang="pl-PL" sz="2000" b="1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468649316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Obraz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6959" y="-1035496"/>
            <a:ext cx="6250082" cy="8088341"/>
          </a:xfrm>
          <a:prstGeom prst="rect">
            <a:avLst/>
          </a:prstGeom>
        </p:spPr>
      </p:pic>
      <p:sp>
        <p:nvSpPr>
          <p:cNvPr id="20" name="Symbol zastępczy zawartości 2"/>
          <p:cNvSpPr txBox="1">
            <a:spLocks noGrp="1"/>
          </p:cNvSpPr>
          <p:nvPr>
            <p:ph idx="1"/>
          </p:nvPr>
        </p:nvSpPr>
        <p:spPr>
          <a:xfrm>
            <a:off x="360131" y="1026746"/>
            <a:ext cx="8153403" cy="4226192"/>
          </a:xfrm>
        </p:spPr>
        <p:txBody>
          <a:bodyPr/>
          <a:lstStyle/>
          <a:p>
            <a:pPr marL="0" lvl="0" indent="0">
              <a:buNone/>
            </a:pPr>
            <a:r>
              <a:rPr lang="pl-PL" sz="1800" dirty="0">
                <a:latin typeface="Arial" pitchFamily="34" charset="0"/>
                <a:cs typeface="Arial" pitchFamily="34" charset="0"/>
              </a:rPr>
              <a:t>Obniżeniu budżetów LSR w Polsce ulegnie </a:t>
            </a:r>
            <a:r>
              <a:rPr lang="pl-PL" sz="1800" b="1" dirty="0">
                <a:latin typeface="Arial" pitchFamily="34" charset="0"/>
                <a:cs typeface="Arial" pitchFamily="34" charset="0"/>
              </a:rPr>
              <a:t>18</a:t>
            </a:r>
            <a:r>
              <a:rPr lang="pl-PL" sz="1800" dirty="0">
                <a:latin typeface="Arial" pitchFamily="34" charset="0"/>
                <a:cs typeface="Arial" pitchFamily="34" charset="0"/>
              </a:rPr>
              <a:t> </a:t>
            </a:r>
            <a:r>
              <a:rPr lang="pl-PL" sz="1800" dirty="0" smtClean="0">
                <a:latin typeface="Arial" pitchFamily="34" charset="0"/>
                <a:cs typeface="Arial" pitchFamily="34" charset="0"/>
              </a:rPr>
              <a:t>LGD,</a:t>
            </a:r>
            <a:endParaRPr lang="pl-PL" sz="1800" dirty="0">
              <a:latin typeface="Arial" pitchFamily="34" charset="0"/>
              <a:cs typeface="Arial" pitchFamily="34" charset="0"/>
            </a:endParaRPr>
          </a:p>
          <a:p>
            <a:pPr marL="366710" lvl="1" indent="0">
              <a:buNone/>
            </a:pPr>
            <a:r>
              <a:rPr lang="pl-PL" sz="1800" dirty="0" smtClean="0">
                <a:latin typeface="Arial" pitchFamily="34" charset="0"/>
                <a:cs typeface="Arial" pitchFamily="34" charset="0"/>
              </a:rPr>
              <a:t>z </a:t>
            </a:r>
            <a:r>
              <a:rPr lang="pl-PL" sz="1800" dirty="0">
                <a:latin typeface="Arial" pitchFamily="34" charset="0"/>
                <a:cs typeface="Arial" pitchFamily="34" charset="0"/>
              </a:rPr>
              <a:t>czego: </a:t>
            </a:r>
          </a:p>
          <a:p>
            <a:pPr lvl="2"/>
            <a:r>
              <a:rPr lang="pl-PL" sz="1800" b="1" dirty="0">
                <a:latin typeface="Arial" pitchFamily="34" charset="0"/>
                <a:cs typeface="Arial" pitchFamily="34" charset="0"/>
              </a:rPr>
              <a:t>14</a:t>
            </a:r>
            <a:r>
              <a:rPr lang="pl-PL" sz="1800" dirty="0">
                <a:latin typeface="Arial" pitchFamily="34" charset="0"/>
                <a:cs typeface="Arial" pitchFamily="34" charset="0"/>
              </a:rPr>
              <a:t> LGD z powodu niespełnienia poziomu 60% </a:t>
            </a:r>
            <a:r>
              <a:rPr lang="pl-PL" sz="1800" dirty="0" smtClean="0">
                <a:latin typeface="Arial" pitchFamily="34" charset="0"/>
                <a:cs typeface="Arial" pitchFamily="34" charset="0"/>
              </a:rPr>
              <a:t>wydatków,</a:t>
            </a:r>
            <a:endParaRPr lang="pl-PL" sz="1800" dirty="0">
              <a:latin typeface="Arial" pitchFamily="34" charset="0"/>
              <a:cs typeface="Arial" pitchFamily="34" charset="0"/>
            </a:endParaRPr>
          </a:p>
          <a:p>
            <a:pPr lvl="2"/>
            <a:r>
              <a:rPr lang="pl-PL" sz="1800" b="1" dirty="0">
                <a:latin typeface="Arial" pitchFamily="34" charset="0"/>
                <a:cs typeface="Arial" pitchFamily="34" charset="0"/>
              </a:rPr>
              <a:t>5</a:t>
            </a:r>
            <a:r>
              <a:rPr lang="pl-PL" sz="1800" dirty="0">
                <a:latin typeface="Arial" pitchFamily="34" charset="0"/>
                <a:cs typeface="Arial" pitchFamily="34" charset="0"/>
              </a:rPr>
              <a:t> LGD z powodu niespełnienia poziomu 20% wydatków na utworzenie/utrzymanie miejsc </a:t>
            </a:r>
            <a:r>
              <a:rPr lang="pl-PL" sz="1800" dirty="0" smtClean="0">
                <a:latin typeface="Arial" pitchFamily="34" charset="0"/>
                <a:cs typeface="Arial" pitchFamily="34" charset="0"/>
              </a:rPr>
              <a:t>pracy,</a:t>
            </a:r>
            <a:endParaRPr lang="pl-PL" sz="1800" dirty="0">
              <a:latin typeface="Arial" pitchFamily="34" charset="0"/>
              <a:cs typeface="Arial" pitchFamily="34" charset="0"/>
            </a:endParaRPr>
          </a:p>
          <a:p>
            <a:pPr lvl="2"/>
            <a:r>
              <a:rPr lang="pl-PL" sz="1800" b="1" dirty="0">
                <a:latin typeface="Arial" pitchFamily="34" charset="0"/>
                <a:cs typeface="Arial" pitchFamily="34" charset="0"/>
              </a:rPr>
              <a:t>14</a:t>
            </a:r>
            <a:r>
              <a:rPr lang="pl-PL" sz="1800" dirty="0">
                <a:latin typeface="Arial" pitchFamily="34" charset="0"/>
                <a:cs typeface="Arial" pitchFamily="34" charset="0"/>
              </a:rPr>
              <a:t> LGD z powodu niespełnienia wskaźników </a:t>
            </a:r>
            <a:r>
              <a:rPr lang="pl-PL" sz="1800" dirty="0" smtClean="0">
                <a:latin typeface="Arial" pitchFamily="34" charset="0"/>
                <a:cs typeface="Arial" pitchFamily="34" charset="0"/>
              </a:rPr>
              <a:t>produktu.</a:t>
            </a:r>
            <a:endParaRPr lang="pl-PL" sz="1800" dirty="0">
              <a:latin typeface="Arial" pitchFamily="34" charset="0"/>
              <a:cs typeface="Arial" pitchFamily="34" charset="0"/>
            </a:endParaRPr>
          </a:p>
          <a:p>
            <a:pPr marL="0" lvl="2" indent="0">
              <a:spcBef>
                <a:spcPts val="1200"/>
              </a:spcBef>
              <a:buNone/>
            </a:pPr>
            <a:endParaRPr lang="pl-PL" sz="1800" dirty="0" smtClean="0">
              <a:latin typeface="Arial" pitchFamily="34" charset="0"/>
              <a:cs typeface="Arial" pitchFamily="34" charset="0"/>
            </a:endParaRPr>
          </a:p>
          <a:p>
            <a:pPr marL="0" lvl="2" indent="0">
              <a:spcBef>
                <a:spcPts val="1200"/>
              </a:spcBef>
              <a:buNone/>
            </a:pPr>
            <a:r>
              <a:rPr lang="pl-PL" sz="1800" dirty="0" smtClean="0">
                <a:latin typeface="Arial" pitchFamily="34" charset="0"/>
                <a:cs typeface="Arial" pitchFamily="34" charset="0"/>
              </a:rPr>
              <a:t>Łącznie </a:t>
            </a:r>
            <a:r>
              <a:rPr lang="pl-PL" sz="1800" dirty="0">
                <a:latin typeface="Arial" pitchFamily="34" charset="0"/>
                <a:cs typeface="Arial" pitchFamily="34" charset="0"/>
              </a:rPr>
              <a:t>budżety LSR zostaną obniżone o </a:t>
            </a:r>
            <a:r>
              <a:rPr lang="pl-PL" sz="1800" dirty="0" smtClean="0">
                <a:latin typeface="Arial" pitchFamily="34" charset="0"/>
                <a:cs typeface="Arial" pitchFamily="34" charset="0"/>
              </a:rPr>
              <a:t>kwotę: </a:t>
            </a:r>
            <a:r>
              <a:rPr lang="pl-PL" sz="1800" dirty="0">
                <a:latin typeface="Arial" pitchFamily="34" charset="0"/>
                <a:cs typeface="Arial" pitchFamily="34" charset="0"/>
              </a:rPr>
              <a:t/>
            </a:r>
            <a:br>
              <a:rPr lang="pl-PL" sz="1800" dirty="0">
                <a:latin typeface="Arial" pitchFamily="34" charset="0"/>
                <a:cs typeface="Arial" pitchFamily="34" charset="0"/>
              </a:rPr>
            </a:br>
            <a:r>
              <a:rPr lang="pl-PL" sz="1800" dirty="0">
                <a:latin typeface="Arial" pitchFamily="34" charset="0"/>
                <a:cs typeface="Arial" pitchFamily="34" charset="0"/>
              </a:rPr>
              <a:t>~</a:t>
            </a:r>
            <a:r>
              <a:rPr lang="pl-PL" sz="1800" b="1" dirty="0">
                <a:latin typeface="Arial" pitchFamily="34" charset="0"/>
                <a:cs typeface="Arial" pitchFamily="34" charset="0"/>
              </a:rPr>
              <a:t>14 mln zł</a:t>
            </a:r>
          </a:p>
        </p:txBody>
      </p:sp>
      <p:pic>
        <p:nvPicPr>
          <p:cNvPr id="56" name="Picture 4" descr="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6471" y="145217"/>
            <a:ext cx="8891439" cy="56594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969" y="5851512"/>
            <a:ext cx="8784064" cy="6263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pole tekstowe 5"/>
          <p:cNvSpPr txBox="1"/>
          <p:nvPr/>
        </p:nvSpPr>
        <p:spPr>
          <a:xfrm>
            <a:off x="1244592" y="6442502"/>
            <a:ext cx="6607899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7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„Europejski Fundusz Rolny na rzecz Rozwoju Obszarów Wiejskich: Europa inwestująca w obszary wiejskie”.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7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Operacja współfinansowana ze środków Unii Europejskiej w ramach Schematu II Pomocy Technicznej Programu Rozwoju Obszarów Wiejskich na lata 2014–2020.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7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Instytucja Zarządzająca PROW 2014–2020 – Minister Rolnictwa i Rozwoju Wsi. Materiał opracowany przez Urząd Marszałkowski Województwa Łódzkiego.  </a:t>
            </a:r>
            <a:endParaRPr kumimoji="0" lang="pl-PL" sz="7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" name="Prostokąt 2"/>
          <p:cNvSpPr/>
          <p:nvPr/>
        </p:nvSpPr>
        <p:spPr>
          <a:xfrm>
            <a:off x="324904" y="387142"/>
            <a:ext cx="8447273" cy="4565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pl-PL" b="1" i="1" u="sng" dirty="0" smtClean="0"/>
              <a:t>OBNIŻKI W POLSCE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62730112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Obraz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6959" y="-1035496"/>
            <a:ext cx="6250082" cy="8088341"/>
          </a:xfrm>
          <a:prstGeom prst="rect">
            <a:avLst/>
          </a:prstGeom>
        </p:spPr>
      </p:pic>
      <p:sp>
        <p:nvSpPr>
          <p:cNvPr id="12" name="Symbol zastępczy zawartości 2"/>
          <p:cNvSpPr txBox="1">
            <a:spLocks/>
          </p:cNvSpPr>
          <p:nvPr/>
        </p:nvSpPr>
        <p:spPr>
          <a:xfrm>
            <a:off x="471838" y="954738"/>
            <a:ext cx="8153403" cy="4226192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 marL="0" indent="0">
              <a:buNone/>
            </a:pPr>
            <a:r>
              <a:rPr lang="pl-PL" sz="1800" dirty="0" smtClean="0">
                <a:latin typeface="Arial" pitchFamily="34" charset="0"/>
                <a:cs typeface="Arial" pitchFamily="34" charset="0"/>
              </a:rPr>
              <a:t>W następujących województwach nastąpi obniżenie budżetów LSR:</a:t>
            </a:r>
          </a:p>
          <a:p>
            <a:pPr marL="0" indent="0">
              <a:buNone/>
            </a:pPr>
            <a:endParaRPr lang="pl-PL" sz="1800" dirty="0" smtClean="0">
              <a:latin typeface="Arial" pitchFamily="34" charset="0"/>
              <a:cs typeface="Arial" pitchFamily="34" charset="0"/>
            </a:endParaRPr>
          </a:p>
          <a:p>
            <a:pPr lvl="1"/>
            <a:r>
              <a:rPr lang="pl-PL" sz="1800" dirty="0" smtClean="0">
                <a:latin typeface="Arial" pitchFamily="34" charset="0"/>
                <a:cs typeface="Arial" pitchFamily="34" charset="0"/>
              </a:rPr>
              <a:t>Dolnośląskie – 1 grupa,</a:t>
            </a:r>
          </a:p>
          <a:p>
            <a:pPr lvl="1"/>
            <a:r>
              <a:rPr lang="pl-PL" sz="1800" dirty="0" smtClean="0">
                <a:latin typeface="Arial" pitchFamily="34" charset="0"/>
                <a:cs typeface="Arial" pitchFamily="34" charset="0"/>
              </a:rPr>
              <a:t>Kujawsko-pomorskie – 1 grupa,</a:t>
            </a:r>
          </a:p>
          <a:p>
            <a:pPr lvl="1"/>
            <a:r>
              <a:rPr lang="pl-PL" sz="1800" dirty="0" smtClean="0">
                <a:latin typeface="Arial" pitchFamily="34" charset="0"/>
                <a:cs typeface="Arial" pitchFamily="34" charset="0"/>
              </a:rPr>
              <a:t>Lubelskie – 2 grupy,</a:t>
            </a:r>
          </a:p>
          <a:p>
            <a:pPr lvl="1"/>
            <a:r>
              <a:rPr lang="pl-PL" sz="1800" dirty="0" smtClean="0">
                <a:latin typeface="Arial" pitchFamily="34" charset="0"/>
                <a:cs typeface="Arial" pitchFamily="34" charset="0"/>
              </a:rPr>
              <a:t>Łódzkie – 3 grupy,</a:t>
            </a:r>
          </a:p>
          <a:p>
            <a:pPr lvl="1"/>
            <a:r>
              <a:rPr lang="pl-PL" sz="1800" dirty="0" smtClean="0">
                <a:latin typeface="Arial" pitchFamily="34" charset="0"/>
                <a:cs typeface="Arial" pitchFamily="34" charset="0"/>
              </a:rPr>
              <a:t>Małopolskie – 2 grupy,</a:t>
            </a:r>
          </a:p>
          <a:p>
            <a:pPr lvl="1"/>
            <a:r>
              <a:rPr lang="pl-PL" sz="1800" dirty="0" smtClean="0">
                <a:latin typeface="Arial" pitchFamily="34" charset="0"/>
                <a:cs typeface="Arial" pitchFamily="34" charset="0"/>
              </a:rPr>
              <a:t>Mazowieckie – 3 grupy,</a:t>
            </a:r>
          </a:p>
          <a:p>
            <a:pPr lvl="1"/>
            <a:r>
              <a:rPr lang="pl-PL" sz="1800" dirty="0" smtClean="0">
                <a:latin typeface="Arial" pitchFamily="34" charset="0"/>
                <a:cs typeface="Arial" pitchFamily="34" charset="0"/>
              </a:rPr>
              <a:t>Śląskie – 2 grupy,</a:t>
            </a:r>
          </a:p>
          <a:p>
            <a:pPr lvl="1"/>
            <a:r>
              <a:rPr lang="pl-PL" sz="1800" dirty="0" smtClean="0">
                <a:latin typeface="Arial" pitchFamily="34" charset="0"/>
                <a:cs typeface="Arial" pitchFamily="34" charset="0"/>
              </a:rPr>
              <a:t>Wielkopolskie – 2</a:t>
            </a:r>
            <a:r>
              <a:rPr lang="pl-PL" sz="1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pl-PL" sz="1800" dirty="0" smtClean="0">
                <a:latin typeface="Arial" pitchFamily="34" charset="0"/>
                <a:cs typeface="Arial" pitchFamily="34" charset="0"/>
              </a:rPr>
              <a:t>grupy,</a:t>
            </a:r>
          </a:p>
          <a:p>
            <a:pPr lvl="1"/>
            <a:r>
              <a:rPr lang="pl-PL" sz="1800" dirty="0" smtClean="0">
                <a:latin typeface="Arial" pitchFamily="34" charset="0"/>
                <a:cs typeface="Arial" pitchFamily="34" charset="0"/>
              </a:rPr>
              <a:t>Warmińsko-mazurskie – 1 grupa,</a:t>
            </a:r>
          </a:p>
          <a:p>
            <a:pPr lvl="1"/>
            <a:r>
              <a:rPr lang="pl-PL" sz="1800" dirty="0" smtClean="0">
                <a:latin typeface="Arial" pitchFamily="34" charset="0"/>
                <a:cs typeface="Arial" pitchFamily="34" charset="0"/>
              </a:rPr>
              <a:t>Zachodniopomorskie – 1 grupa.</a:t>
            </a:r>
            <a:endParaRPr lang="pl-PL" sz="18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56" name="Picture 4" descr="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6471" y="145217"/>
            <a:ext cx="8891439" cy="56594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969" y="5851512"/>
            <a:ext cx="8784064" cy="6263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pole tekstowe 5"/>
          <p:cNvSpPr txBox="1"/>
          <p:nvPr/>
        </p:nvSpPr>
        <p:spPr>
          <a:xfrm>
            <a:off x="1244592" y="6442502"/>
            <a:ext cx="6607899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7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„Europejski Fundusz Rolny na rzecz Rozwoju Obszarów Wiejskich: Europa inwestująca w obszary wiejskie”.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7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Operacja współfinansowana ze środków Unii Europejskiej w ramach Schematu II Pomocy Technicznej Programu Rozwoju Obszarów Wiejskich na lata 2014–2020.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7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Instytucja Zarządzająca PROW 2014–2020 – Minister Rolnictwa i Rozwoju Wsi. Materiał opracowany przez Urząd Marszałkowski Województwa Łódzkiego.  </a:t>
            </a:r>
            <a:endParaRPr kumimoji="0" lang="pl-PL" sz="7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" name="Prostokąt 2"/>
          <p:cNvSpPr/>
          <p:nvPr/>
        </p:nvSpPr>
        <p:spPr>
          <a:xfrm>
            <a:off x="324904" y="387142"/>
            <a:ext cx="8447273" cy="4565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pl-PL" b="1" i="1" u="sng" dirty="0" smtClean="0"/>
              <a:t>OBNIŻKI W POLSCE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903025220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9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573088" y="332656"/>
            <a:ext cx="8177212" cy="5924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>
              <a:lnSpc>
                <a:spcPct val="110000"/>
              </a:lnSpc>
            </a:pPr>
            <a:endParaRPr lang="pl-PL" altLang="pl-PL" sz="3200" dirty="0">
              <a:solidFill>
                <a:srgbClr val="FFFFFF"/>
              </a:solidFill>
              <a:latin typeface="Gabriola" pitchFamily="82" charset="0"/>
              <a:cs typeface="Segoe UI" pitchFamily="34" charset="0"/>
            </a:endParaRPr>
          </a:p>
        </p:txBody>
      </p:sp>
      <p:sp>
        <p:nvSpPr>
          <p:cNvPr id="2" name="Prostokąt 1"/>
          <p:cNvSpPr/>
          <p:nvPr/>
        </p:nvSpPr>
        <p:spPr>
          <a:xfrm>
            <a:off x="389134" y="2118921"/>
            <a:ext cx="8208912" cy="276998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1200"/>
              </a:spcAft>
            </a:pPr>
            <a:r>
              <a:rPr lang="pl-PL" sz="3600" b="1" dirty="0" smtClean="0">
                <a:solidFill>
                  <a:srgbClr val="FFFFFF"/>
                </a:solidFill>
              </a:rPr>
              <a:t>Kamień milowy 2018</a:t>
            </a:r>
          </a:p>
          <a:p>
            <a:pPr algn="ctr">
              <a:spcAft>
                <a:spcPts val="1200"/>
              </a:spcAft>
            </a:pPr>
            <a:r>
              <a:rPr lang="pl-PL" sz="3600" b="1" dirty="0" smtClean="0">
                <a:solidFill>
                  <a:srgbClr val="FFFFFF"/>
                </a:solidFill>
              </a:rPr>
              <a:t>Bonusy</a:t>
            </a:r>
          </a:p>
          <a:p>
            <a:pPr algn="ctr">
              <a:spcAft>
                <a:spcPts val="1200"/>
              </a:spcAft>
            </a:pPr>
            <a:endParaRPr lang="pl-PL" sz="3600" b="1" dirty="0">
              <a:solidFill>
                <a:srgbClr val="FFFFFF"/>
              </a:solidFill>
            </a:endParaRPr>
          </a:p>
          <a:p>
            <a:pPr algn="ctr">
              <a:spcAft>
                <a:spcPts val="1200"/>
              </a:spcAft>
            </a:pPr>
            <a:endParaRPr lang="pl-PL" sz="3600" b="1" dirty="0">
              <a:solidFill>
                <a:srgbClr val="FFFFFF"/>
              </a:solidFill>
            </a:endParaRPr>
          </a:p>
        </p:txBody>
      </p:sp>
      <p:pic>
        <p:nvPicPr>
          <p:cNvPr id="6" name="Obraz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571663"/>
            <a:ext cx="9144000" cy="12931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3991803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9KnBgefcZ0ub6tgdEtwp1w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8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8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8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8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8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9KnBgefcZ0ub6tgdEtwp1w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9KnBgefcZ0ub6tgdEtwp1w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8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8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8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8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8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8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9KnBgefcZ0ub6tgdEtwp1w"/>
</p:tagLst>
</file>

<file path=ppt/theme/theme1.xml><?xml version="1.0" encoding="utf-8"?>
<a:theme xmlns:a="http://schemas.openxmlformats.org/drawingml/2006/main" name="początkowy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0.xml><?xml version="1.0" encoding="utf-8"?>
<a:theme xmlns:a="http://schemas.openxmlformats.org/drawingml/2006/main" name="12_czerwony">
  <a:themeElements>
    <a:clrScheme name="12_czerwony 1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12_czerwony">
      <a:majorFont>
        <a:latin typeface="Arial"/>
        <a:ea typeface=""/>
        <a:cs typeface="Arial"/>
      </a:majorFont>
      <a:minorFont>
        <a:latin typeface="Calibri"/>
        <a:ea typeface=""/>
        <a:cs typeface="Arial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2_czerwony 1">
        <a:dk1>
          <a:srgbClr val="000000"/>
        </a:dk1>
        <a:lt1>
          <a:srgbClr val="FFFFFF"/>
        </a:lt1>
        <a:dk2>
          <a:srgbClr val="1F497D"/>
        </a:dk2>
        <a:lt2>
          <a:srgbClr val="EEECE1"/>
        </a:lt2>
        <a:accent1>
          <a:srgbClr val="4F81BD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B2C1DB"/>
        </a:accent5>
        <a:accent6>
          <a:srgbClr val="AE4845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1.xml><?xml version="1.0" encoding="utf-8"?>
<a:theme xmlns:a="http://schemas.openxmlformats.org/drawingml/2006/main" name="13_czerwony">
  <a:themeElements>
    <a:clrScheme name="13_czerwony 1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13_czerwony">
      <a:majorFont>
        <a:latin typeface="Arial"/>
        <a:ea typeface=""/>
        <a:cs typeface="Arial"/>
      </a:majorFont>
      <a:minorFont>
        <a:latin typeface="Calibri"/>
        <a:ea typeface=""/>
        <a:cs typeface="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3_czerwony 1">
        <a:dk1>
          <a:srgbClr val="000000"/>
        </a:dk1>
        <a:lt1>
          <a:srgbClr val="FFFFFF"/>
        </a:lt1>
        <a:dk2>
          <a:srgbClr val="1F497D"/>
        </a:dk2>
        <a:lt2>
          <a:srgbClr val="EEECE1"/>
        </a:lt2>
        <a:accent1>
          <a:srgbClr val="4F81BD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B2C1DB"/>
        </a:accent5>
        <a:accent6>
          <a:srgbClr val="AE4845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2.xml><?xml version="1.0" encoding="utf-8"?>
<a:theme xmlns:a="http://schemas.openxmlformats.org/drawingml/2006/main" name="14_czerwony">
  <a:themeElements>
    <a:clrScheme name="14_czerwony 1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14_czerwony">
      <a:majorFont>
        <a:latin typeface="Arial"/>
        <a:ea typeface=""/>
        <a:cs typeface="Arial"/>
      </a:majorFont>
      <a:minorFont>
        <a:latin typeface="Calibri"/>
        <a:ea typeface=""/>
        <a:cs typeface="Arial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4_czerwony 1">
        <a:dk1>
          <a:srgbClr val="000000"/>
        </a:dk1>
        <a:lt1>
          <a:srgbClr val="FFFFFF"/>
        </a:lt1>
        <a:dk2>
          <a:srgbClr val="1F497D"/>
        </a:dk2>
        <a:lt2>
          <a:srgbClr val="EEECE1"/>
        </a:lt2>
        <a:accent1>
          <a:srgbClr val="4F81BD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B2C1DB"/>
        </a:accent5>
        <a:accent6>
          <a:srgbClr val="AE4845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3.xml><?xml version="1.0" encoding="utf-8"?>
<a:theme xmlns:a="http://schemas.openxmlformats.org/drawingml/2006/main" name="15_czerwony">
  <a:themeElements>
    <a:clrScheme name="15_czerwony 1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15_czerwony">
      <a:majorFont>
        <a:latin typeface="Arial"/>
        <a:ea typeface=""/>
        <a:cs typeface="Arial"/>
      </a:majorFont>
      <a:minorFont>
        <a:latin typeface="Calibri"/>
        <a:ea typeface=""/>
        <a:cs typeface="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5_czerwony 1">
        <a:dk1>
          <a:srgbClr val="000000"/>
        </a:dk1>
        <a:lt1>
          <a:srgbClr val="FFFFFF"/>
        </a:lt1>
        <a:dk2>
          <a:srgbClr val="1F497D"/>
        </a:dk2>
        <a:lt2>
          <a:srgbClr val="EEECE1"/>
        </a:lt2>
        <a:accent1>
          <a:srgbClr val="4F81BD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B2C1DB"/>
        </a:accent5>
        <a:accent6>
          <a:srgbClr val="AE4845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4.xml><?xml version="1.0" encoding="utf-8"?>
<a:theme xmlns:a="http://schemas.openxmlformats.org/drawingml/2006/main" name="16_czerwony">
  <a:themeElements>
    <a:clrScheme name="16_czerwony 1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16_czerwony">
      <a:majorFont>
        <a:latin typeface="Arial"/>
        <a:ea typeface=""/>
        <a:cs typeface="Arial"/>
      </a:majorFont>
      <a:minorFont>
        <a:latin typeface="Calibri"/>
        <a:ea typeface=""/>
        <a:cs typeface="Arial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6_czerwony 1">
        <a:dk1>
          <a:srgbClr val="000000"/>
        </a:dk1>
        <a:lt1>
          <a:srgbClr val="FFFFFF"/>
        </a:lt1>
        <a:dk2>
          <a:srgbClr val="1F497D"/>
        </a:dk2>
        <a:lt2>
          <a:srgbClr val="EEECE1"/>
        </a:lt2>
        <a:accent1>
          <a:srgbClr val="4F81BD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B2C1DB"/>
        </a:accent5>
        <a:accent6>
          <a:srgbClr val="AE4845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5.xml><?xml version="1.0" encoding="utf-8"?>
<a:theme xmlns:a="http://schemas.openxmlformats.org/drawingml/2006/main" name="17_czerwony">
  <a:themeElements>
    <a:clrScheme name="17_czerwony 1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17_czerwony">
      <a:majorFont>
        <a:latin typeface="Arial"/>
        <a:ea typeface=""/>
        <a:cs typeface="Arial"/>
      </a:majorFont>
      <a:minorFont>
        <a:latin typeface="Calibri"/>
        <a:ea typeface=""/>
        <a:cs typeface="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7_czerwony 1">
        <a:dk1>
          <a:srgbClr val="000000"/>
        </a:dk1>
        <a:lt1>
          <a:srgbClr val="FFFFFF"/>
        </a:lt1>
        <a:dk2>
          <a:srgbClr val="1F497D"/>
        </a:dk2>
        <a:lt2>
          <a:srgbClr val="EEECE1"/>
        </a:lt2>
        <a:accent1>
          <a:srgbClr val="4F81BD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B2C1DB"/>
        </a:accent5>
        <a:accent6>
          <a:srgbClr val="AE4845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6.xml><?xml version="1.0" encoding="utf-8"?>
<a:theme xmlns:a="http://schemas.openxmlformats.org/drawingml/2006/main" name="18_czerwony">
  <a:themeElements>
    <a:clrScheme name="18_czerwony 1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18_czerwony">
      <a:majorFont>
        <a:latin typeface="Arial"/>
        <a:ea typeface=""/>
        <a:cs typeface="Arial"/>
      </a:majorFont>
      <a:minorFont>
        <a:latin typeface="Calibri"/>
        <a:ea typeface=""/>
        <a:cs typeface="Arial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8_czerwony 1">
        <a:dk1>
          <a:srgbClr val="000000"/>
        </a:dk1>
        <a:lt1>
          <a:srgbClr val="FFFFFF"/>
        </a:lt1>
        <a:dk2>
          <a:srgbClr val="1F497D"/>
        </a:dk2>
        <a:lt2>
          <a:srgbClr val="EEECE1"/>
        </a:lt2>
        <a:accent1>
          <a:srgbClr val="4F81BD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B2C1DB"/>
        </a:accent5>
        <a:accent6>
          <a:srgbClr val="AE4845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7.xml><?xml version="1.0" encoding="utf-8"?>
<a:theme xmlns:a="http://schemas.openxmlformats.org/drawingml/2006/main" name="19_czerwony">
  <a:themeElements>
    <a:clrScheme name="19_czerwony 1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19_czerwony">
      <a:majorFont>
        <a:latin typeface="Arial"/>
        <a:ea typeface=""/>
        <a:cs typeface="Arial"/>
      </a:majorFont>
      <a:minorFont>
        <a:latin typeface="Calibri"/>
        <a:ea typeface=""/>
        <a:cs typeface="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9_czerwony 1">
        <a:dk1>
          <a:srgbClr val="000000"/>
        </a:dk1>
        <a:lt1>
          <a:srgbClr val="FFFFFF"/>
        </a:lt1>
        <a:dk2>
          <a:srgbClr val="1F497D"/>
        </a:dk2>
        <a:lt2>
          <a:srgbClr val="EEECE1"/>
        </a:lt2>
        <a:accent1>
          <a:srgbClr val="4F81BD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B2C1DB"/>
        </a:accent5>
        <a:accent6>
          <a:srgbClr val="AE4845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8.xml><?xml version="1.0" encoding="utf-8"?>
<a:theme xmlns:a="http://schemas.openxmlformats.org/drawingml/2006/main" name="pomarańczowy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9.xml><?xml version="1.0" encoding="utf-8"?>
<a:theme xmlns:a="http://schemas.openxmlformats.org/drawingml/2006/main" name="1_pomarańczowy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czerwony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0.xml><?xml version="1.0" encoding="utf-8"?>
<a:theme xmlns:a="http://schemas.openxmlformats.org/drawingml/2006/main" name="żółty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1.xml><?xml version="1.0" encoding="utf-8"?>
<a:theme xmlns:a="http://schemas.openxmlformats.org/drawingml/2006/main" name="1_żółty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2.xml><?xml version="1.0" encoding="utf-8"?>
<a:theme xmlns:a="http://schemas.openxmlformats.org/drawingml/2006/main" name="różowy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3.xml><?xml version="1.0" encoding="utf-8"?>
<a:theme xmlns:a="http://schemas.openxmlformats.org/drawingml/2006/main" name="1_różowy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4.xml><?xml version="1.0" encoding="utf-8"?>
<a:theme xmlns:a="http://schemas.openxmlformats.org/drawingml/2006/main" name="granatowy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5.xml><?xml version="1.0" encoding="utf-8"?>
<a:theme xmlns:a="http://schemas.openxmlformats.org/drawingml/2006/main" name="1_granatowy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6.xml><?xml version="1.0" encoding="utf-8"?>
<a:theme xmlns:a="http://schemas.openxmlformats.org/drawingml/2006/main" name="turkusowy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7.xml><?xml version="1.0" encoding="utf-8"?>
<a:theme xmlns:a="http://schemas.openxmlformats.org/drawingml/2006/main" name="1_turkusowy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8.xml><?xml version="1.0" encoding="utf-8"?>
<a:theme xmlns:a="http://schemas.openxmlformats.org/drawingml/2006/main" name="końcowy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9.xml><?xml version="1.0" encoding="utf-8"?>
<a:theme xmlns:a="http://schemas.openxmlformats.org/drawingml/2006/main" name="1_końcowy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3_czerwony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0.xml><?xml version="1.0" encoding="utf-8"?>
<a:theme xmlns:a="http://schemas.openxmlformats.org/drawingml/2006/main" name="21_czerwony">
  <a:themeElements>
    <a:clrScheme name="21_czerwony 1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21_czerwony">
      <a:majorFont>
        <a:latin typeface="Arial"/>
        <a:ea typeface=""/>
        <a:cs typeface="Arial"/>
      </a:majorFont>
      <a:minorFont>
        <a:latin typeface="Calibri"/>
        <a:ea typeface=""/>
        <a:cs typeface="Arial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21_czerwony 1">
        <a:dk1>
          <a:srgbClr val="000000"/>
        </a:dk1>
        <a:lt1>
          <a:srgbClr val="FFFFFF"/>
        </a:lt1>
        <a:dk2>
          <a:srgbClr val="1F497D"/>
        </a:dk2>
        <a:lt2>
          <a:srgbClr val="EEECE1"/>
        </a:lt2>
        <a:accent1>
          <a:srgbClr val="4F81BD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B2C1DB"/>
        </a:accent5>
        <a:accent6>
          <a:srgbClr val="AE4845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1.xml><?xml version="1.0" encoding="utf-8"?>
<a:theme xmlns:a="http://schemas.openxmlformats.org/drawingml/2006/main" name="22_czerwony">
  <a:themeElements>
    <a:clrScheme name="22_czerwony 1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22_czerwony">
      <a:majorFont>
        <a:latin typeface="Arial"/>
        <a:ea typeface=""/>
        <a:cs typeface="Arial"/>
      </a:majorFont>
      <a:minorFont>
        <a:latin typeface="Calibri"/>
        <a:ea typeface=""/>
        <a:cs typeface="Arial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22_czerwony 1">
        <a:dk1>
          <a:srgbClr val="000000"/>
        </a:dk1>
        <a:lt1>
          <a:srgbClr val="FFFFFF"/>
        </a:lt1>
        <a:dk2>
          <a:srgbClr val="1F497D"/>
        </a:dk2>
        <a:lt2>
          <a:srgbClr val="EEECE1"/>
        </a:lt2>
        <a:accent1>
          <a:srgbClr val="4F81BD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B2C1DB"/>
        </a:accent5>
        <a:accent6>
          <a:srgbClr val="AE4845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2.xml><?xml version="1.0" encoding="utf-8"?>
<a:theme xmlns:a="http://schemas.openxmlformats.org/drawingml/2006/main" name="23_czerwony">
  <a:themeElements>
    <a:clrScheme name="23_czerwony 1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23_czerwony">
      <a:majorFont>
        <a:latin typeface="Arial"/>
        <a:ea typeface=""/>
        <a:cs typeface="Arial"/>
      </a:majorFont>
      <a:minorFont>
        <a:latin typeface="Calibri"/>
        <a:ea typeface=""/>
        <a:cs typeface="Arial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23_czerwony 1">
        <a:dk1>
          <a:srgbClr val="000000"/>
        </a:dk1>
        <a:lt1>
          <a:srgbClr val="FFFFFF"/>
        </a:lt1>
        <a:dk2>
          <a:srgbClr val="1F497D"/>
        </a:dk2>
        <a:lt2>
          <a:srgbClr val="EEECE1"/>
        </a:lt2>
        <a:accent1>
          <a:srgbClr val="4F81BD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B2C1DB"/>
        </a:accent5>
        <a:accent6>
          <a:srgbClr val="AE4845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3.xml><?xml version="1.0" encoding="utf-8"?>
<a:theme xmlns:a="http://schemas.openxmlformats.org/drawingml/2006/main" name="24_czerwony">
  <a:themeElements>
    <a:clrScheme name="24_czerwony 1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24_czerwony">
      <a:majorFont>
        <a:latin typeface="Arial"/>
        <a:ea typeface=""/>
        <a:cs typeface="Arial"/>
      </a:majorFont>
      <a:minorFont>
        <a:latin typeface="Calibri"/>
        <a:ea typeface=""/>
        <a:cs typeface="Arial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24_czerwony 1">
        <a:dk1>
          <a:srgbClr val="000000"/>
        </a:dk1>
        <a:lt1>
          <a:srgbClr val="FFFFFF"/>
        </a:lt1>
        <a:dk2>
          <a:srgbClr val="1F497D"/>
        </a:dk2>
        <a:lt2>
          <a:srgbClr val="EEECE1"/>
        </a:lt2>
        <a:accent1>
          <a:srgbClr val="4F81BD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B2C1DB"/>
        </a:accent5>
        <a:accent6>
          <a:srgbClr val="AE4845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4.xml><?xml version="1.0" encoding="utf-8"?>
<a:theme xmlns:a="http://schemas.openxmlformats.org/drawingml/2006/main" name="25_czerwony">
  <a:themeElements>
    <a:clrScheme name="25_czerwony 1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25_czerwony">
      <a:majorFont>
        <a:latin typeface="Arial"/>
        <a:ea typeface=""/>
        <a:cs typeface="Arial"/>
      </a:majorFont>
      <a:minorFont>
        <a:latin typeface="Calibri"/>
        <a:ea typeface=""/>
        <a:cs typeface="Arial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25_czerwony 1">
        <a:dk1>
          <a:srgbClr val="000000"/>
        </a:dk1>
        <a:lt1>
          <a:srgbClr val="FFFFFF"/>
        </a:lt1>
        <a:dk2>
          <a:srgbClr val="1F497D"/>
        </a:dk2>
        <a:lt2>
          <a:srgbClr val="EEECE1"/>
        </a:lt2>
        <a:accent1>
          <a:srgbClr val="4F81BD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B2C1DB"/>
        </a:accent5>
        <a:accent6>
          <a:srgbClr val="AE4845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5.xml><?xml version="1.0" encoding="utf-8"?>
<a:theme xmlns:a="http://schemas.openxmlformats.org/drawingml/2006/main" name="20_czerwony">
  <a:themeElements>
    <a:clrScheme name="20_czerwony 1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20_czerwony">
      <a:majorFont>
        <a:latin typeface="Arial"/>
        <a:ea typeface=""/>
        <a:cs typeface="Arial"/>
      </a:majorFont>
      <a:minorFont>
        <a:latin typeface="Calibri"/>
        <a:ea typeface=""/>
        <a:cs typeface="Arial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20_czerwony 1">
        <a:dk1>
          <a:srgbClr val="000000"/>
        </a:dk1>
        <a:lt1>
          <a:srgbClr val="FFFFFF"/>
        </a:lt1>
        <a:dk2>
          <a:srgbClr val="1F497D"/>
        </a:dk2>
        <a:lt2>
          <a:srgbClr val="EEECE1"/>
        </a:lt2>
        <a:accent1>
          <a:srgbClr val="4F81BD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B2C1DB"/>
        </a:accent5>
        <a:accent6>
          <a:srgbClr val="AE4845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6.xml><?xml version="1.0" encoding="utf-8"?>
<a:theme xmlns:a="http://schemas.openxmlformats.org/drawingml/2006/main" name="26_czerwony">
  <a:themeElements>
    <a:clrScheme name="26_czerwony 1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26_czerwony">
      <a:majorFont>
        <a:latin typeface="Arial"/>
        <a:ea typeface=""/>
        <a:cs typeface="Arial"/>
      </a:majorFont>
      <a:minorFont>
        <a:latin typeface="Calibri"/>
        <a:ea typeface=""/>
        <a:cs typeface="Arial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26_czerwony 1">
        <a:dk1>
          <a:srgbClr val="000000"/>
        </a:dk1>
        <a:lt1>
          <a:srgbClr val="FFFFFF"/>
        </a:lt1>
        <a:dk2>
          <a:srgbClr val="1F497D"/>
        </a:dk2>
        <a:lt2>
          <a:srgbClr val="EEECE1"/>
        </a:lt2>
        <a:accent1>
          <a:srgbClr val="4F81BD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B2C1DB"/>
        </a:accent5>
        <a:accent6>
          <a:srgbClr val="AE4845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7.xml><?xml version="1.0" encoding="utf-8"?>
<a:theme xmlns:a="http://schemas.openxmlformats.org/drawingml/2006/main" name="27_czerwony">
  <a:themeElements>
    <a:clrScheme name="27_czerwony 1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27_czerwony">
      <a:majorFont>
        <a:latin typeface="Arial"/>
        <a:ea typeface=""/>
        <a:cs typeface="Arial"/>
      </a:majorFont>
      <a:minorFont>
        <a:latin typeface="Calibri"/>
        <a:ea typeface=""/>
        <a:cs typeface="Arial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27_czerwony 1">
        <a:dk1>
          <a:srgbClr val="000000"/>
        </a:dk1>
        <a:lt1>
          <a:srgbClr val="FFFFFF"/>
        </a:lt1>
        <a:dk2>
          <a:srgbClr val="1F497D"/>
        </a:dk2>
        <a:lt2>
          <a:srgbClr val="EEECE1"/>
        </a:lt2>
        <a:accent1>
          <a:srgbClr val="4F81BD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B2C1DB"/>
        </a:accent5>
        <a:accent6>
          <a:srgbClr val="AE4845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8.xml><?xml version="1.0" encoding="utf-8"?>
<a:theme xmlns:a="http://schemas.openxmlformats.org/drawingml/2006/main" name="3_zielony">
  <a:themeElements>
    <a:clrScheme name="3_zielony 1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3_zielony">
      <a:majorFont>
        <a:latin typeface="Arial"/>
        <a:ea typeface=""/>
        <a:cs typeface="Arial"/>
      </a:majorFont>
      <a:minorFont>
        <a:latin typeface="Calibri"/>
        <a:ea typeface=""/>
        <a:cs typeface="Arial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3_zielony 1">
        <a:dk1>
          <a:srgbClr val="000000"/>
        </a:dk1>
        <a:lt1>
          <a:srgbClr val="FFFFFF"/>
        </a:lt1>
        <a:dk2>
          <a:srgbClr val="1F497D"/>
        </a:dk2>
        <a:lt2>
          <a:srgbClr val="EEECE1"/>
        </a:lt2>
        <a:accent1>
          <a:srgbClr val="4F81BD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B2C1DB"/>
        </a:accent5>
        <a:accent6>
          <a:srgbClr val="AE4845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9.xml><?xml version="1.0" encoding="utf-8"?>
<a:theme xmlns:a="http://schemas.openxmlformats.org/drawingml/2006/main" name="4_zielony">
  <a:themeElements>
    <a:clrScheme name="4_zielony 1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4_zielony">
      <a:majorFont>
        <a:latin typeface="Arial"/>
        <a:ea typeface=""/>
        <a:cs typeface="Arial"/>
      </a:majorFont>
      <a:minorFont>
        <a:latin typeface="Calibri"/>
        <a:ea typeface=""/>
        <a:cs typeface="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4_zielony 1">
        <a:dk1>
          <a:srgbClr val="000000"/>
        </a:dk1>
        <a:lt1>
          <a:srgbClr val="FFFFFF"/>
        </a:lt1>
        <a:dk2>
          <a:srgbClr val="1F497D"/>
        </a:dk2>
        <a:lt2>
          <a:srgbClr val="EEECE1"/>
        </a:lt2>
        <a:accent1>
          <a:srgbClr val="4F81BD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B2C1DB"/>
        </a:accent5>
        <a:accent6>
          <a:srgbClr val="AE4845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6_czerwony">
  <a:themeElements>
    <a:clrScheme name="6_czerwony 1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6_czerwony">
      <a:majorFont>
        <a:latin typeface="Arial"/>
        <a:ea typeface=""/>
        <a:cs typeface="Arial"/>
      </a:majorFont>
      <a:minorFont>
        <a:latin typeface="Calibri"/>
        <a:ea typeface=""/>
        <a:cs typeface="Arial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6_czerwony 1">
        <a:dk1>
          <a:srgbClr val="000000"/>
        </a:dk1>
        <a:lt1>
          <a:srgbClr val="FFFFFF"/>
        </a:lt1>
        <a:dk2>
          <a:srgbClr val="1F497D"/>
        </a:dk2>
        <a:lt2>
          <a:srgbClr val="EEECE1"/>
        </a:lt2>
        <a:accent1>
          <a:srgbClr val="4F81BD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B2C1DB"/>
        </a:accent5>
        <a:accent6>
          <a:srgbClr val="AE4845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0.xml><?xml version="1.0" encoding="utf-8"?>
<a:theme xmlns:a="http://schemas.openxmlformats.org/drawingml/2006/main" name="5_zielony">
  <a:themeElements>
    <a:clrScheme name="5_zielony 1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5_zielony">
      <a:majorFont>
        <a:latin typeface="Arial"/>
        <a:ea typeface=""/>
        <a:cs typeface="Arial"/>
      </a:majorFont>
      <a:minorFont>
        <a:latin typeface="Calibri"/>
        <a:ea typeface=""/>
        <a:cs typeface="Arial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5_zielony 1">
        <a:dk1>
          <a:srgbClr val="000000"/>
        </a:dk1>
        <a:lt1>
          <a:srgbClr val="FFFFFF"/>
        </a:lt1>
        <a:dk2>
          <a:srgbClr val="1F497D"/>
        </a:dk2>
        <a:lt2>
          <a:srgbClr val="EEECE1"/>
        </a:lt2>
        <a:accent1>
          <a:srgbClr val="4F81BD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B2C1DB"/>
        </a:accent5>
        <a:accent6>
          <a:srgbClr val="AE4845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1.xml><?xml version="1.0" encoding="utf-8"?>
<a:theme xmlns:a="http://schemas.openxmlformats.org/drawingml/2006/main" name="6_zielony">
  <a:themeElements>
    <a:clrScheme name="6_zielony 1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6_zielony">
      <a:majorFont>
        <a:latin typeface="Arial"/>
        <a:ea typeface=""/>
        <a:cs typeface="Arial"/>
      </a:majorFont>
      <a:minorFont>
        <a:latin typeface="Calibri"/>
        <a:ea typeface=""/>
        <a:cs typeface="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6_zielony 1">
        <a:dk1>
          <a:srgbClr val="000000"/>
        </a:dk1>
        <a:lt1>
          <a:srgbClr val="FFFFFF"/>
        </a:lt1>
        <a:dk2>
          <a:srgbClr val="1F497D"/>
        </a:dk2>
        <a:lt2>
          <a:srgbClr val="EEECE1"/>
        </a:lt2>
        <a:accent1>
          <a:srgbClr val="4F81BD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B2C1DB"/>
        </a:accent5>
        <a:accent6>
          <a:srgbClr val="AE4845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2.xml><?xml version="1.0" encoding="utf-8"?>
<a:theme xmlns:a="http://schemas.openxmlformats.org/drawingml/2006/main" name="Projekt domyślny">
  <a:themeElements>
    <a:clrScheme name="Projekt domyślny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Projekt domyślny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Projekt domyślny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ojekt domyślny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ojekt domyślny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ojekt domyślny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ojekt domyślny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ojekt domyślny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jekt domyślny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jekt domyślny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jekt domyślny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jekt domyślny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jekt domyślny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jekt domyślny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3.xml><?xml version="1.0" encoding="utf-8"?>
<a:theme xmlns:a="http://schemas.openxmlformats.org/drawingml/2006/main" name="7_zielony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7_zielony">
      <a:majorFont>
        <a:latin typeface="Arial"/>
        <a:ea typeface=""/>
        <a:cs typeface="Arial"/>
      </a:majorFont>
      <a:minorFont>
        <a:latin typeface=""/>
        <a:ea typeface=""/>
        <a:cs typeface="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4.xml><?xml version="1.0" encoding="utf-8"?>
<a:theme xmlns:a="http://schemas.openxmlformats.org/drawingml/2006/main" name="28_czerwony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28_czerwony">
      <a:majorFont>
        <a:latin typeface="Arial"/>
        <a:ea typeface=""/>
        <a:cs typeface="Arial"/>
      </a:majorFont>
      <a:minorFont>
        <a:latin typeface=""/>
        <a:ea typeface=""/>
        <a:cs typeface="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5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6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7_czerwony">
  <a:themeElements>
    <a:clrScheme name="7_czerwony 1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7_czerwony">
      <a:majorFont>
        <a:latin typeface="Arial"/>
        <a:ea typeface=""/>
        <a:cs typeface="Arial"/>
      </a:majorFont>
      <a:minorFont>
        <a:latin typeface="Calibri"/>
        <a:ea typeface=""/>
        <a:cs typeface="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7_czerwony 1">
        <a:dk1>
          <a:srgbClr val="000000"/>
        </a:dk1>
        <a:lt1>
          <a:srgbClr val="FFFFFF"/>
        </a:lt1>
        <a:dk2>
          <a:srgbClr val="1F497D"/>
        </a:dk2>
        <a:lt2>
          <a:srgbClr val="EEECE1"/>
        </a:lt2>
        <a:accent1>
          <a:srgbClr val="4F81BD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B2C1DB"/>
        </a:accent5>
        <a:accent6>
          <a:srgbClr val="AE4845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8_czerwony">
  <a:themeElements>
    <a:clrScheme name="8_czerwony 1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8_czerwony">
      <a:majorFont>
        <a:latin typeface="Arial"/>
        <a:ea typeface=""/>
        <a:cs typeface="Arial"/>
      </a:majorFont>
      <a:minorFont>
        <a:latin typeface="Calibri"/>
        <a:ea typeface=""/>
        <a:cs typeface="Arial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8_czerwony 1">
        <a:dk1>
          <a:srgbClr val="000000"/>
        </a:dk1>
        <a:lt1>
          <a:srgbClr val="FFFFFF"/>
        </a:lt1>
        <a:dk2>
          <a:srgbClr val="1F497D"/>
        </a:dk2>
        <a:lt2>
          <a:srgbClr val="EEECE1"/>
        </a:lt2>
        <a:accent1>
          <a:srgbClr val="4F81BD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B2C1DB"/>
        </a:accent5>
        <a:accent6>
          <a:srgbClr val="AE4845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9_czerwony">
  <a:themeElements>
    <a:clrScheme name="9_czerwony 1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9_czerwony">
      <a:majorFont>
        <a:latin typeface="Arial"/>
        <a:ea typeface=""/>
        <a:cs typeface="Arial"/>
      </a:majorFont>
      <a:minorFont>
        <a:latin typeface="Calibri"/>
        <a:ea typeface=""/>
        <a:cs typeface="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9_czerwony 1">
        <a:dk1>
          <a:srgbClr val="000000"/>
        </a:dk1>
        <a:lt1>
          <a:srgbClr val="FFFFFF"/>
        </a:lt1>
        <a:dk2>
          <a:srgbClr val="1F497D"/>
        </a:dk2>
        <a:lt2>
          <a:srgbClr val="EEECE1"/>
        </a:lt2>
        <a:accent1>
          <a:srgbClr val="4F81BD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B2C1DB"/>
        </a:accent5>
        <a:accent6>
          <a:srgbClr val="AE4845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8.xml><?xml version="1.0" encoding="utf-8"?>
<a:theme xmlns:a="http://schemas.openxmlformats.org/drawingml/2006/main" name="10_czerwony">
  <a:themeElements>
    <a:clrScheme name="10_czerwony 1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10_czerwony">
      <a:majorFont>
        <a:latin typeface="Arial"/>
        <a:ea typeface=""/>
        <a:cs typeface="Arial"/>
      </a:majorFont>
      <a:minorFont>
        <a:latin typeface="Calibri"/>
        <a:ea typeface=""/>
        <a:cs typeface="Arial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0_czerwony 1">
        <a:dk1>
          <a:srgbClr val="000000"/>
        </a:dk1>
        <a:lt1>
          <a:srgbClr val="FFFFFF"/>
        </a:lt1>
        <a:dk2>
          <a:srgbClr val="1F497D"/>
        </a:dk2>
        <a:lt2>
          <a:srgbClr val="EEECE1"/>
        </a:lt2>
        <a:accent1>
          <a:srgbClr val="4F81BD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B2C1DB"/>
        </a:accent5>
        <a:accent6>
          <a:srgbClr val="AE4845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9.xml><?xml version="1.0" encoding="utf-8"?>
<a:theme xmlns:a="http://schemas.openxmlformats.org/drawingml/2006/main" name="11_czerwony">
  <a:themeElements>
    <a:clrScheme name="11_czerwony 1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11_czerwony">
      <a:majorFont>
        <a:latin typeface="Arial"/>
        <a:ea typeface=""/>
        <a:cs typeface="Arial"/>
      </a:majorFont>
      <a:minorFont>
        <a:latin typeface="Calibri"/>
        <a:ea typeface=""/>
        <a:cs typeface="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1_czerwony 1">
        <a:dk1>
          <a:srgbClr val="000000"/>
        </a:dk1>
        <a:lt1>
          <a:srgbClr val="FFFFFF"/>
        </a:lt1>
        <a:dk2>
          <a:srgbClr val="1F497D"/>
        </a:dk2>
        <a:lt2>
          <a:srgbClr val="EEECE1"/>
        </a:lt2>
        <a:accent1>
          <a:srgbClr val="4F81BD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B2C1DB"/>
        </a:accent5>
        <a:accent6>
          <a:srgbClr val="AE4845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5192</TotalTime>
  <Words>1196</Words>
  <Application>Microsoft Office PowerPoint</Application>
  <PresentationFormat>Pokaz na ekranie (4:3)</PresentationFormat>
  <Paragraphs>176</Paragraphs>
  <Slides>15</Slides>
  <Notes>0</Notes>
  <HiddenSlides>0</HiddenSlides>
  <MMClips>0</MMClips>
  <ScaleCrop>false</ScaleCrop>
  <HeadingPairs>
    <vt:vector size="6" baseType="variant">
      <vt:variant>
        <vt:lpstr>Używane czcionki</vt:lpstr>
      </vt:variant>
      <vt:variant>
        <vt:i4>5</vt:i4>
      </vt:variant>
      <vt:variant>
        <vt:lpstr>Motyw</vt:lpstr>
      </vt:variant>
      <vt:variant>
        <vt:i4>44</vt:i4>
      </vt:variant>
      <vt:variant>
        <vt:lpstr>Tytuły slajdów</vt:lpstr>
      </vt:variant>
      <vt:variant>
        <vt:i4>15</vt:i4>
      </vt:variant>
    </vt:vector>
  </HeadingPairs>
  <TitlesOfParts>
    <vt:vector size="64" baseType="lpstr">
      <vt:lpstr>Arial</vt:lpstr>
      <vt:lpstr>Calibri</vt:lpstr>
      <vt:lpstr>Gabriola</vt:lpstr>
      <vt:lpstr>Segoe UI</vt:lpstr>
      <vt:lpstr>Tahoma</vt:lpstr>
      <vt:lpstr>początkowy</vt:lpstr>
      <vt:lpstr>1_czerwony</vt:lpstr>
      <vt:lpstr>3_czerwony</vt:lpstr>
      <vt:lpstr>6_czerwony</vt:lpstr>
      <vt:lpstr>7_czerwony</vt:lpstr>
      <vt:lpstr>8_czerwony</vt:lpstr>
      <vt:lpstr>9_czerwony</vt:lpstr>
      <vt:lpstr>10_czerwony</vt:lpstr>
      <vt:lpstr>11_czerwony</vt:lpstr>
      <vt:lpstr>12_czerwony</vt:lpstr>
      <vt:lpstr>13_czerwony</vt:lpstr>
      <vt:lpstr>14_czerwony</vt:lpstr>
      <vt:lpstr>15_czerwony</vt:lpstr>
      <vt:lpstr>16_czerwony</vt:lpstr>
      <vt:lpstr>17_czerwony</vt:lpstr>
      <vt:lpstr>18_czerwony</vt:lpstr>
      <vt:lpstr>19_czerwony</vt:lpstr>
      <vt:lpstr>pomarańczowy</vt:lpstr>
      <vt:lpstr>1_pomarańczowy</vt:lpstr>
      <vt:lpstr>żółty</vt:lpstr>
      <vt:lpstr>1_żółty</vt:lpstr>
      <vt:lpstr>różowy</vt:lpstr>
      <vt:lpstr>1_różowy</vt:lpstr>
      <vt:lpstr>granatowy</vt:lpstr>
      <vt:lpstr>1_granatowy</vt:lpstr>
      <vt:lpstr>turkusowy</vt:lpstr>
      <vt:lpstr>1_turkusowy</vt:lpstr>
      <vt:lpstr>końcowy</vt:lpstr>
      <vt:lpstr>1_końcowy</vt:lpstr>
      <vt:lpstr>21_czerwony</vt:lpstr>
      <vt:lpstr>22_czerwony</vt:lpstr>
      <vt:lpstr>23_czerwony</vt:lpstr>
      <vt:lpstr>24_czerwony</vt:lpstr>
      <vt:lpstr>25_czerwony</vt:lpstr>
      <vt:lpstr>20_czerwony</vt:lpstr>
      <vt:lpstr>26_czerwony</vt:lpstr>
      <vt:lpstr>27_czerwony</vt:lpstr>
      <vt:lpstr>3_zielony</vt:lpstr>
      <vt:lpstr>4_zielony</vt:lpstr>
      <vt:lpstr>5_zielony</vt:lpstr>
      <vt:lpstr>6_zielony</vt:lpstr>
      <vt:lpstr>Projekt domyślny</vt:lpstr>
      <vt:lpstr>7_zielony</vt:lpstr>
      <vt:lpstr>28_czerwony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</vt:vector>
  </TitlesOfParts>
  <Company>TOSHIBA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Slajd 1</dc:title>
  <dc:creator>Monika Kornacka</dc:creator>
  <cp:lastModifiedBy>Michał Kosmowski</cp:lastModifiedBy>
  <cp:revision>387</cp:revision>
  <cp:lastPrinted>2018-05-18T10:44:48Z</cp:lastPrinted>
  <dcterms:created xsi:type="dcterms:W3CDTF">2013-04-03T19:48:29Z</dcterms:created>
  <dcterms:modified xsi:type="dcterms:W3CDTF">2019-03-25T07:39:30Z</dcterms:modified>
</cp:coreProperties>
</file>