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11307600" cx="20102400"/>
  <p:notesSz cx="6858000" cy="9144000"/>
  <p:embeddedFontLst>
    <p:embeddedFont>
      <p:font typeface="Arial Black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561">
          <p15:clr>
            <a:srgbClr val="747775"/>
          </p15:clr>
        </p15:guide>
        <p15:guide id="2" pos="633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561" orient="horz"/>
        <p:guide pos="633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ArialBlack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780d3e1c1b_0_1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780d3e1c1b_0_1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780d3e1c1b_0_1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780d3e1c1b_0_1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780d3e1c1b_0_1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780d3e1c1b_0_1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780d3e1c1b_0_6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g3780d3e1c1b_0_6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Kret potrafią przekopać do 2000m2!</a:t>
            </a:r>
            <a:endParaRPr/>
          </a:p>
        </p:txBody>
      </p:sp>
      <p:sp>
        <p:nvSpPr>
          <p:cNvPr id="208" name="Google Shape;208;g3780d3e1c1b_0_6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780d3e1c1b_0_1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780d3e1c1b_0_1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780d3e1c1b_0_1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780d3e1c1b_0_1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780d3e1c1b_0_10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780d3e1c1b_0_10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780d3e1c1b_0_1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780d3e1c1b_0_1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780d3e1c1b_0_1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780d3e1c1b_0_1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780d3e1c1b_0_8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3780d3e1c1b_0_8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780d3e1c1b_0_4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3780d3e1c1b_0_4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780d3e1c1b_0_1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780d3e1c1b_0_1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780d3e1c1b_0_1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780d3e1c1b_0_1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780d3e1c1b_0_1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780d3e1c1b_0_1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780d3e1c1b_0_1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780d3e1c1b_0_1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780d3e1c1b_0_9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3780d3e1c1b_0_9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780d3e1c1b_0_1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780d3e1c1b_0_1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>
                <a:solidFill>
                  <a:srgbClr val="4C4D4F"/>
                </a:solidFill>
                <a:highlight>
                  <a:srgbClr val="F8F8F8"/>
                </a:highlight>
              </a:rPr>
              <a:t>Woda szara to ścieki, które nie mają styczności z produktami przemiany materii człowieka. Jest to woda z odpływów sanitarnych jak wanna, prysznic, umywalka, pralka lub zlew kuchenny.</a:t>
            </a:r>
            <a:endParaRPr sz="1200">
              <a:solidFill>
                <a:srgbClr val="4C4D4F"/>
              </a:solidFill>
              <a:highlight>
                <a:srgbClr val="F8F8F8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>
                <a:solidFill>
                  <a:srgbClr val="4C4D4F"/>
                </a:solidFill>
                <a:highlight>
                  <a:srgbClr val="F8F8F8"/>
                </a:highlight>
              </a:rPr>
              <a:t>Woda szara jest podzielona na dwie grupy zależnie od ilości zanieczyszczenia. Niski ładunek zanieczyszczeń posiada woda z wanny, prysznica i umywalki. Wysoki ładunek zanieczyszczeń niesie woda ze zlewu kuchennego oraz pralki.</a:t>
            </a:r>
            <a:endParaRPr sz="1200">
              <a:solidFill>
                <a:srgbClr val="4C4D4F"/>
              </a:solidFill>
              <a:highlight>
                <a:srgbClr val="F8F8F8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>
                <a:solidFill>
                  <a:srgbClr val="4C4D4F"/>
                </a:solidFill>
                <a:highlight>
                  <a:srgbClr val="F8F8F8"/>
                </a:highlight>
              </a:rPr>
              <a:t>Woda o niższym ładunku zanieczyszczeń znaczniej łatwej ulega oczyszczeniu a co więcej jest to woda, która stanowi większość ścieków szarych.</a:t>
            </a:r>
            <a:endParaRPr sz="1200">
              <a:solidFill>
                <a:srgbClr val="4C4D4F"/>
              </a:solidFill>
              <a:highlight>
                <a:srgbClr val="F8F8F8"/>
              </a:highlight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80d3e1c1b_0_1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780d3e1c1b_0_1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79ff01780c_0_1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379ff01780c_0_1:notes"/>
          <p:cNvSpPr/>
          <p:nvPr>
            <p:ph idx="2" type="sldImg"/>
          </p:nvPr>
        </p:nvSpPr>
        <p:spPr>
          <a:xfrm>
            <a:off x="1143085" y="685799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780d3e1c1b_0_1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780d3e1c1b_0_1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780d3e1c1b_0_1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780d3e1c1b_0_1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780d3e1c1b_0_3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3780d3e1c1b_0_3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780d3e1c1b_0_2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3780d3e1c1b_0_2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3780d3e1c1b_0_2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780d3e1c1b_0_1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780d3e1c1b_0_1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780d3e1c1b_0_6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780d3e1c1b_0_6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780d3e1c1b_0_10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780d3e1c1b_0_10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85267" y="1636892"/>
            <a:ext cx="18732000" cy="4512600"/>
          </a:xfrm>
          <a:prstGeom prst="rect">
            <a:avLst/>
          </a:prstGeom>
        </p:spPr>
        <p:txBody>
          <a:bodyPr anchorCtr="0" anchor="b" bIns="201000" lIns="201000" spcFirstLastPara="1" rIns="201000" wrap="square" tIns="2010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432"/>
              <a:buNone/>
              <a:defRPr sz="11431"/>
            </a:lvl1pPr>
            <a:lvl2pPr lvl="1" algn="ctr">
              <a:spcBef>
                <a:spcPts val="0"/>
              </a:spcBef>
              <a:spcAft>
                <a:spcPts val="0"/>
              </a:spcAft>
              <a:buSzPts val="11432"/>
              <a:buNone/>
              <a:defRPr sz="11431"/>
            </a:lvl2pPr>
            <a:lvl3pPr lvl="2" algn="ctr">
              <a:spcBef>
                <a:spcPts val="0"/>
              </a:spcBef>
              <a:spcAft>
                <a:spcPts val="0"/>
              </a:spcAft>
              <a:buSzPts val="11432"/>
              <a:buNone/>
              <a:defRPr sz="11431"/>
            </a:lvl3pPr>
            <a:lvl4pPr lvl="3" algn="ctr">
              <a:spcBef>
                <a:spcPts val="0"/>
              </a:spcBef>
              <a:spcAft>
                <a:spcPts val="0"/>
              </a:spcAft>
              <a:buSzPts val="11432"/>
              <a:buNone/>
              <a:defRPr sz="11431"/>
            </a:lvl4pPr>
            <a:lvl5pPr lvl="4" algn="ctr">
              <a:spcBef>
                <a:spcPts val="0"/>
              </a:spcBef>
              <a:spcAft>
                <a:spcPts val="0"/>
              </a:spcAft>
              <a:buSzPts val="11432"/>
              <a:buNone/>
              <a:defRPr sz="11431"/>
            </a:lvl5pPr>
            <a:lvl6pPr lvl="5" algn="ctr">
              <a:spcBef>
                <a:spcPts val="0"/>
              </a:spcBef>
              <a:spcAft>
                <a:spcPts val="0"/>
              </a:spcAft>
              <a:buSzPts val="11432"/>
              <a:buNone/>
              <a:defRPr sz="11431"/>
            </a:lvl6pPr>
            <a:lvl7pPr lvl="6" algn="ctr">
              <a:spcBef>
                <a:spcPts val="0"/>
              </a:spcBef>
              <a:spcAft>
                <a:spcPts val="0"/>
              </a:spcAft>
              <a:buSzPts val="11432"/>
              <a:buNone/>
              <a:defRPr sz="11431"/>
            </a:lvl7pPr>
            <a:lvl8pPr lvl="7" algn="ctr">
              <a:spcBef>
                <a:spcPts val="0"/>
              </a:spcBef>
              <a:spcAft>
                <a:spcPts val="0"/>
              </a:spcAft>
              <a:buSzPts val="11432"/>
              <a:buNone/>
              <a:defRPr sz="11431"/>
            </a:lvl8pPr>
            <a:lvl9pPr lvl="8" algn="ctr">
              <a:spcBef>
                <a:spcPts val="0"/>
              </a:spcBef>
              <a:spcAft>
                <a:spcPts val="0"/>
              </a:spcAft>
              <a:buSzPts val="11432"/>
              <a:buNone/>
              <a:defRPr sz="11431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85249" y="6230612"/>
            <a:ext cx="18732000" cy="17424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buNone/>
              <a:defRPr sz="2198"/>
            </a:lvl1pPr>
            <a:lvl2pPr lvl="1">
              <a:buNone/>
              <a:defRPr sz="2198"/>
            </a:lvl2pPr>
            <a:lvl3pPr lvl="2">
              <a:buNone/>
              <a:defRPr sz="2198"/>
            </a:lvl3pPr>
            <a:lvl4pPr lvl="3">
              <a:buNone/>
              <a:defRPr sz="2198"/>
            </a:lvl4pPr>
            <a:lvl5pPr lvl="4">
              <a:buNone/>
              <a:defRPr sz="2198"/>
            </a:lvl5pPr>
            <a:lvl6pPr lvl="5">
              <a:buNone/>
              <a:defRPr sz="2198"/>
            </a:lvl6pPr>
            <a:lvl7pPr lvl="6">
              <a:buNone/>
              <a:defRPr sz="2198"/>
            </a:lvl7pPr>
            <a:lvl8pPr lvl="7">
              <a:buNone/>
              <a:defRPr sz="2198"/>
            </a:lvl8pPr>
            <a:lvl9pPr lvl="8"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685249" y="2431733"/>
            <a:ext cx="18732000" cy="4316700"/>
          </a:xfrm>
          <a:prstGeom prst="rect">
            <a:avLst/>
          </a:prstGeom>
        </p:spPr>
        <p:txBody>
          <a:bodyPr anchorCtr="0" anchor="b" bIns="201000" lIns="201000" spcFirstLastPara="1" rIns="201000" wrap="square" tIns="2010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381"/>
              <a:buNone/>
              <a:defRPr sz="26381"/>
            </a:lvl1pPr>
            <a:lvl2pPr lvl="1" algn="ctr">
              <a:spcBef>
                <a:spcPts val="0"/>
              </a:spcBef>
              <a:spcAft>
                <a:spcPts val="0"/>
              </a:spcAft>
              <a:buSzPts val="26381"/>
              <a:buNone/>
              <a:defRPr sz="26381"/>
            </a:lvl2pPr>
            <a:lvl3pPr lvl="2" algn="ctr">
              <a:spcBef>
                <a:spcPts val="0"/>
              </a:spcBef>
              <a:spcAft>
                <a:spcPts val="0"/>
              </a:spcAft>
              <a:buSzPts val="26381"/>
              <a:buNone/>
              <a:defRPr sz="26381"/>
            </a:lvl3pPr>
            <a:lvl4pPr lvl="3" algn="ctr">
              <a:spcBef>
                <a:spcPts val="0"/>
              </a:spcBef>
              <a:spcAft>
                <a:spcPts val="0"/>
              </a:spcAft>
              <a:buSzPts val="26381"/>
              <a:buNone/>
              <a:defRPr sz="26381"/>
            </a:lvl4pPr>
            <a:lvl5pPr lvl="4" algn="ctr">
              <a:spcBef>
                <a:spcPts val="0"/>
              </a:spcBef>
              <a:spcAft>
                <a:spcPts val="0"/>
              </a:spcAft>
              <a:buSzPts val="26381"/>
              <a:buNone/>
              <a:defRPr sz="26381"/>
            </a:lvl5pPr>
            <a:lvl6pPr lvl="5" algn="ctr">
              <a:spcBef>
                <a:spcPts val="0"/>
              </a:spcBef>
              <a:spcAft>
                <a:spcPts val="0"/>
              </a:spcAft>
              <a:buSzPts val="26381"/>
              <a:buNone/>
              <a:defRPr sz="26381"/>
            </a:lvl6pPr>
            <a:lvl7pPr lvl="6" algn="ctr">
              <a:spcBef>
                <a:spcPts val="0"/>
              </a:spcBef>
              <a:spcAft>
                <a:spcPts val="0"/>
              </a:spcAft>
              <a:buSzPts val="26381"/>
              <a:buNone/>
              <a:defRPr sz="26381"/>
            </a:lvl7pPr>
            <a:lvl8pPr lvl="7" algn="ctr">
              <a:spcBef>
                <a:spcPts val="0"/>
              </a:spcBef>
              <a:spcAft>
                <a:spcPts val="0"/>
              </a:spcAft>
              <a:buSzPts val="26381"/>
              <a:buNone/>
              <a:defRPr sz="26381"/>
            </a:lvl8pPr>
            <a:lvl9pPr lvl="8" algn="ctr">
              <a:spcBef>
                <a:spcPts val="0"/>
              </a:spcBef>
              <a:spcAft>
                <a:spcPts val="0"/>
              </a:spcAft>
              <a:buSzPts val="26381"/>
              <a:buNone/>
              <a:defRPr sz="26381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685249" y="6929931"/>
            <a:ext cx="18732000" cy="28596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>
            <a:lvl1pPr indent="-479880" lvl="0" marL="457200" algn="ctr">
              <a:spcBef>
                <a:spcPts val="0"/>
              </a:spcBef>
              <a:spcAft>
                <a:spcPts val="0"/>
              </a:spcAft>
              <a:buSzPts val="3957"/>
              <a:buChar char="●"/>
              <a:defRPr sz="3957"/>
            </a:lvl1pPr>
            <a:lvl2pPr indent="-424040" lvl="1" marL="914400" algn="ctr">
              <a:spcBef>
                <a:spcPts val="0"/>
              </a:spcBef>
              <a:spcAft>
                <a:spcPts val="0"/>
              </a:spcAft>
              <a:buSzPts val="3078"/>
              <a:buChar char="○"/>
              <a:defRPr sz="3077"/>
            </a:lvl2pPr>
            <a:lvl3pPr indent="-424040" lvl="2" marL="1371600" algn="ctr">
              <a:spcBef>
                <a:spcPts val="0"/>
              </a:spcBef>
              <a:spcAft>
                <a:spcPts val="0"/>
              </a:spcAft>
              <a:buSzPts val="3078"/>
              <a:buChar char="■"/>
              <a:defRPr sz="3077"/>
            </a:lvl3pPr>
            <a:lvl4pPr indent="-424040" lvl="3" marL="1828800" algn="ctr">
              <a:spcBef>
                <a:spcPts val="0"/>
              </a:spcBef>
              <a:spcAft>
                <a:spcPts val="0"/>
              </a:spcAft>
              <a:buSzPts val="3078"/>
              <a:buChar char="●"/>
              <a:defRPr sz="3077"/>
            </a:lvl4pPr>
            <a:lvl5pPr indent="-424040" lvl="4" marL="2286000" algn="ctr">
              <a:spcBef>
                <a:spcPts val="0"/>
              </a:spcBef>
              <a:spcAft>
                <a:spcPts val="0"/>
              </a:spcAft>
              <a:buSzPts val="3078"/>
              <a:buChar char="○"/>
              <a:defRPr sz="3077"/>
            </a:lvl5pPr>
            <a:lvl6pPr indent="-424040" lvl="5" marL="2743200" algn="ctr">
              <a:spcBef>
                <a:spcPts val="0"/>
              </a:spcBef>
              <a:spcAft>
                <a:spcPts val="0"/>
              </a:spcAft>
              <a:buSzPts val="3078"/>
              <a:buChar char="■"/>
              <a:defRPr sz="3077"/>
            </a:lvl6pPr>
            <a:lvl7pPr indent="-424040" lvl="6" marL="3200400" algn="ctr">
              <a:spcBef>
                <a:spcPts val="0"/>
              </a:spcBef>
              <a:spcAft>
                <a:spcPts val="0"/>
              </a:spcAft>
              <a:buSzPts val="3078"/>
              <a:buChar char="●"/>
              <a:defRPr sz="3077"/>
            </a:lvl7pPr>
            <a:lvl8pPr indent="-424040" lvl="7" marL="3657600" algn="ctr">
              <a:spcBef>
                <a:spcPts val="0"/>
              </a:spcBef>
              <a:spcAft>
                <a:spcPts val="0"/>
              </a:spcAft>
              <a:buSzPts val="3078"/>
              <a:buChar char="○"/>
              <a:defRPr sz="3077"/>
            </a:lvl8pPr>
            <a:lvl9pPr indent="-424040" lvl="8" marL="4114800" algn="ctr">
              <a:spcBef>
                <a:spcPts val="0"/>
              </a:spcBef>
              <a:spcAft>
                <a:spcPts val="0"/>
              </a:spcAft>
              <a:buSzPts val="3078"/>
              <a:buChar char="■"/>
              <a:defRPr sz="3077"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buNone/>
              <a:defRPr sz="2198"/>
            </a:lvl1pPr>
            <a:lvl2pPr lvl="1">
              <a:buNone/>
              <a:defRPr sz="2198"/>
            </a:lvl2pPr>
            <a:lvl3pPr lvl="2">
              <a:buNone/>
              <a:defRPr sz="2198"/>
            </a:lvl3pPr>
            <a:lvl4pPr lvl="3">
              <a:buNone/>
              <a:defRPr sz="2198"/>
            </a:lvl4pPr>
            <a:lvl5pPr lvl="4">
              <a:buNone/>
              <a:defRPr sz="2198"/>
            </a:lvl5pPr>
            <a:lvl6pPr lvl="5">
              <a:buNone/>
              <a:defRPr sz="2198"/>
            </a:lvl6pPr>
            <a:lvl7pPr lvl="6">
              <a:buNone/>
              <a:defRPr sz="2198"/>
            </a:lvl7pPr>
            <a:lvl8pPr lvl="7">
              <a:buNone/>
              <a:defRPr sz="2198"/>
            </a:lvl8pPr>
            <a:lvl9pPr lvl="8"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buNone/>
              <a:defRPr sz="2198"/>
            </a:lvl1pPr>
            <a:lvl2pPr lvl="1">
              <a:buNone/>
              <a:defRPr sz="2198"/>
            </a:lvl2pPr>
            <a:lvl3pPr lvl="2">
              <a:buNone/>
              <a:defRPr sz="2198"/>
            </a:lvl3pPr>
            <a:lvl4pPr lvl="3">
              <a:buNone/>
              <a:defRPr sz="2198"/>
            </a:lvl4pPr>
            <a:lvl5pPr lvl="4">
              <a:buNone/>
              <a:defRPr sz="2198"/>
            </a:lvl5pPr>
            <a:lvl6pPr lvl="5">
              <a:buNone/>
              <a:defRPr sz="2198"/>
            </a:lvl6pPr>
            <a:lvl7pPr lvl="6">
              <a:buNone/>
              <a:defRPr sz="2198"/>
            </a:lvl7pPr>
            <a:lvl8pPr lvl="7">
              <a:buNone/>
              <a:defRPr sz="2198"/>
            </a:lvl8pPr>
            <a:lvl9pPr lvl="8"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1" type="ftr"/>
          </p:nvPr>
        </p:nvSpPr>
        <p:spPr>
          <a:xfrm>
            <a:off x="17551458" y="10527142"/>
            <a:ext cx="17265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19"/>
              <a:buNone/>
              <a:defRPr b="0" i="0" sz="1099">
                <a:solidFill>
                  <a:srgbClr val="3C3B3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2pPr>
            <a:lvl3pPr lvl="2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3pPr>
            <a:lvl4pPr lvl="3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4pPr>
            <a:lvl5pPr lvl="4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5pPr>
            <a:lvl6pPr lvl="5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6pPr>
            <a:lvl7pPr lvl="6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7pPr>
            <a:lvl8pPr lvl="7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8pPr>
            <a:lvl9pPr lvl="8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9pPr>
          </a:lstStyle>
          <a:p/>
        </p:txBody>
      </p:sp>
      <p:sp>
        <p:nvSpPr>
          <p:cNvPr id="52" name="Google Shape;52;p13"/>
          <p:cNvSpPr txBox="1"/>
          <p:nvPr>
            <p:ph idx="10" type="dt"/>
          </p:nvPr>
        </p:nvSpPr>
        <p:spPr>
          <a:xfrm>
            <a:off x="824900" y="10527142"/>
            <a:ext cx="1452300" cy="2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19"/>
              <a:buNone/>
              <a:defRPr b="0" i="0" sz="1099">
                <a:solidFill>
                  <a:srgbClr val="3C3B3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2pPr>
            <a:lvl3pPr lvl="2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3pPr>
            <a:lvl4pPr lvl="3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4pPr>
            <a:lvl5pPr lvl="4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5pPr>
            <a:lvl6pPr lvl="5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6pPr>
            <a:lvl7pPr lvl="6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7pPr>
            <a:lvl8pPr lvl="7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8pPr>
            <a:lvl9pPr lvl="8">
              <a:spcBef>
                <a:spcPts val="0"/>
              </a:spcBef>
              <a:spcAft>
                <a:spcPts val="0"/>
              </a:spcAft>
              <a:buSzPts val="1319"/>
              <a:buNone/>
              <a:defRPr sz="1319"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14473729" y="10516069"/>
            <a:ext cx="4623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2198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2198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2198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2198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2198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2198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2198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2198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2198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1382040" y="602025"/>
            <a:ext cx="173382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78"/>
              <a:buNone/>
              <a:defRPr sz="6155"/>
            </a:lvl1pPr>
            <a:lvl2pPr lvl="1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2pPr>
            <a:lvl3pPr lvl="2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3pPr>
            <a:lvl4pPr lvl="3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4pPr>
            <a:lvl5pPr lvl="4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5pPr>
            <a:lvl6pPr lvl="5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6pPr>
            <a:lvl7pPr lvl="6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7pPr>
            <a:lvl8pPr lvl="7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8pPr>
            <a:lvl9pPr lvl="8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1382040" y="3010125"/>
            <a:ext cx="17338200" cy="71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>
            <a:lvl1pPr indent="-424040" lvl="0" marL="457200" algn="l">
              <a:lnSpc>
                <a:spcPct val="90000"/>
              </a:lnSpc>
              <a:spcBef>
                <a:spcPts val="1759"/>
              </a:spcBef>
              <a:spcAft>
                <a:spcPts val="0"/>
              </a:spcAft>
              <a:buClr>
                <a:schemeClr val="dk1"/>
              </a:buClr>
              <a:buSzPts val="3078"/>
              <a:buChar char="●"/>
              <a:defRPr sz="3957"/>
            </a:lvl1pPr>
            <a:lvl2pPr indent="-424040" lvl="1" marL="914400" algn="l">
              <a:lnSpc>
                <a:spcPct val="90000"/>
              </a:lnSpc>
              <a:spcBef>
                <a:spcPts val="2638"/>
              </a:spcBef>
              <a:spcAft>
                <a:spcPts val="0"/>
              </a:spcAft>
              <a:buClr>
                <a:schemeClr val="dk1"/>
              </a:buClr>
              <a:buSzPts val="3078"/>
              <a:buChar char="○"/>
              <a:defRPr sz="3077"/>
            </a:lvl2pPr>
            <a:lvl3pPr indent="-424040" lvl="2" marL="1371600" algn="l">
              <a:lnSpc>
                <a:spcPct val="90000"/>
              </a:lnSpc>
              <a:spcBef>
                <a:spcPts val="2638"/>
              </a:spcBef>
              <a:spcAft>
                <a:spcPts val="0"/>
              </a:spcAft>
              <a:buClr>
                <a:schemeClr val="dk1"/>
              </a:buClr>
              <a:buSzPts val="3078"/>
              <a:buChar char="■"/>
              <a:defRPr sz="3077"/>
            </a:lvl3pPr>
            <a:lvl4pPr indent="-424040" lvl="3" marL="1828800" algn="l">
              <a:lnSpc>
                <a:spcPct val="90000"/>
              </a:lnSpc>
              <a:spcBef>
                <a:spcPts val="2638"/>
              </a:spcBef>
              <a:spcAft>
                <a:spcPts val="0"/>
              </a:spcAft>
              <a:buClr>
                <a:schemeClr val="dk1"/>
              </a:buClr>
              <a:buSzPts val="3078"/>
              <a:buChar char="●"/>
              <a:defRPr sz="3077"/>
            </a:lvl4pPr>
            <a:lvl5pPr indent="-424040" lvl="4" marL="2286000" algn="l">
              <a:lnSpc>
                <a:spcPct val="90000"/>
              </a:lnSpc>
              <a:spcBef>
                <a:spcPts val="2638"/>
              </a:spcBef>
              <a:spcAft>
                <a:spcPts val="0"/>
              </a:spcAft>
              <a:buClr>
                <a:schemeClr val="dk1"/>
              </a:buClr>
              <a:buSzPts val="3078"/>
              <a:buChar char="○"/>
              <a:defRPr sz="3077"/>
            </a:lvl5pPr>
            <a:lvl6pPr indent="-424040" lvl="5" marL="2743200" algn="l">
              <a:lnSpc>
                <a:spcPct val="90000"/>
              </a:lnSpc>
              <a:spcBef>
                <a:spcPts val="2638"/>
              </a:spcBef>
              <a:spcAft>
                <a:spcPts val="0"/>
              </a:spcAft>
              <a:buClr>
                <a:schemeClr val="dk1"/>
              </a:buClr>
              <a:buSzPts val="3078"/>
              <a:buChar char="■"/>
              <a:defRPr sz="3077"/>
            </a:lvl6pPr>
            <a:lvl7pPr indent="-424040" lvl="6" marL="3200400" algn="l">
              <a:lnSpc>
                <a:spcPct val="90000"/>
              </a:lnSpc>
              <a:spcBef>
                <a:spcPts val="2638"/>
              </a:spcBef>
              <a:spcAft>
                <a:spcPts val="0"/>
              </a:spcAft>
              <a:buClr>
                <a:schemeClr val="dk1"/>
              </a:buClr>
              <a:buSzPts val="3078"/>
              <a:buChar char="●"/>
              <a:defRPr sz="3077"/>
            </a:lvl7pPr>
            <a:lvl8pPr indent="-424040" lvl="7" marL="3657600" algn="l">
              <a:lnSpc>
                <a:spcPct val="90000"/>
              </a:lnSpc>
              <a:spcBef>
                <a:spcPts val="2638"/>
              </a:spcBef>
              <a:spcAft>
                <a:spcPts val="0"/>
              </a:spcAft>
              <a:buClr>
                <a:schemeClr val="dk1"/>
              </a:buClr>
              <a:buSzPts val="3078"/>
              <a:buChar char="○"/>
              <a:defRPr sz="3077"/>
            </a:lvl8pPr>
            <a:lvl9pPr indent="-424040" lvl="8" marL="4114800" algn="l">
              <a:lnSpc>
                <a:spcPct val="90000"/>
              </a:lnSpc>
              <a:spcBef>
                <a:spcPts val="2638"/>
              </a:spcBef>
              <a:spcAft>
                <a:spcPts val="2638"/>
              </a:spcAft>
              <a:buClr>
                <a:schemeClr val="dk1"/>
              </a:buClr>
              <a:buSzPts val="3078"/>
              <a:buChar char="■"/>
              <a:defRPr sz="3077"/>
            </a:lvl9pPr>
          </a:lstStyle>
          <a:p/>
        </p:txBody>
      </p:sp>
      <p:sp>
        <p:nvSpPr>
          <p:cNvPr id="57" name="Google Shape;57;p14"/>
          <p:cNvSpPr txBox="1"/>
          <p:nvPr>
            <p:ph idx="10" type="dt"/>
          </p:nvPr>
        </p:nvSpPr>
        <p:spPr>
          <a:xfrm>
            <a:off x="1382040" y="10480470"/>
            <a:ext cx="4523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1pPr>
            <a:lvl2pPr lvl="1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2pPr>
            <a:lvl3pPr lvl="2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3pPr>
            <a:lvl4pPr lvl="3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4pPr>
            <a:lvl5pPr lvl="4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5pPr>
            <a:lvl6pPr lvl="5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6pPr>
            <a:lvl7pPr lvl="6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7pPr>
            <a:lvl8pPr lvl="7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8pPr>
            <a:lvl9pPr lvl="8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6658920" y="10480470"/>
            <a:ext cx="67845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1pPr>
            <a:lvl2pPr lvl="1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2pPr>
            <a:lvl3pPr lvl="2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3pPr>
            <a:lvl4pPr lvl="3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4pPr>
            <a:lvl5pPr lvl="4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5pPr>
            <a:lvl6pPr lvl="5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6pPr>
            <a:lvl7pPr lvl="6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7pPr>
            <a:lvl8pPr lvl="7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8pPr>
            <a:lvl9pPr lvl="8" algn="l">
              <a:spcBef>
                <a:spcPts val="0"/>
              </a:spcBef>
              <a:spcAft>
                <a:spcPts val="0"/>
              </a:spcAft>
              <a:buSzPts val="2418"/>
              <a:buNone/>
              <a:defRPr sz="2418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14197320" y="10480470"/>
            <a:ext cx="4523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>
            <a:lvl1pPr indent="0" lvl="0" marL="0" algn="r">
              <a:spcBef>
                <a:spcPts val="0"/>
              </a:spcBef>
              <a:buNone/>
              <a:defRPr sz="2198"/>
            </a:lvl1pPr>
            <a:lvl2pPr indent="0" lvl="1" marL="0" algn="r">
              <a:spcBef>
                <a:spcPts val="0"/>
              </a:spcBef>
              <a:buNone/>
              <a:defRPr sz="2198"/>
            </a:lvl2pPr>
            <a:lvl3pPr indent="0" lvl="2" marL="0" algn="r">
              <a:spcBef>
                <a:spcPts val="0"/>
              </a:spcBef>
              <a:buNone/>
              <a:defRPr sz="2198"/>
            </a:lvl3pPr>
            <a:lvl4pPr indent="0" lvl="3" marL="0" algn="r">
              <a:spcBef>
                <a:spcPts val="0"/>
              </a:spcBef>
              <a:buNone/>
              <a:defRPr sz="2198"/>
            </a:lvl4pPr>
            <a:lvl5pPr indent="0" lvl="4" marL="0" algn="r">
              <a:spcBef>
                <a:spcPts val="0"/>
              </a:spcBef>
              <a:buNone/>
              <a:defRPr sz="2198"/>
            </a:lvl5pPr>
            <a:lvl6pPr indent="0" lvl="5" marL="0" algn="r">
              <a:spcBef>
                <a:spcPts val="0"/>
              </a:spcBef>
              <a:buNone/>
              <a:defRPr sz="2198"/>
            </a:lvl6pPr>
            <a:lvl7pPr indent="0" lvl="6" marL="0" algn="r">
              <a:spcBef>
                <a:spcPts val="0"/>
              </a:spcBef>
              <a:buNone/>
              <a:defRPr sz="2198"/>
            </a:lvl7pPr>
            <a:lvl8pPr indent="0" lvl="7" marL="0" algn="r">
              <a:spcBef>
                <a:spcPts val="0"/>
              </a:spcBef>
              <a:buNone/>
              <a:defRPr sz="2198"/>
            </a:lvl8pPr>
            <a:lvl9pPr indent="0" lvl="8" marL="0" algn="r">
              <a:spcBef>
                <a:spcPts val="0"/>
              </a:spcBef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685249" y="4728483"/>
            <a:ext cx="18732000" cy="18507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914"/>
              <a:buNone/>
              <a:defRPr sz="7914"/>
            </a:lvl1pPr>
            <a:lvl2pPr lvl="1" algn="ctr">
              <a:spcBef>
                <a:spcPts val="0"/>
              </a:spcBef>
              <a:spcAft>
                <a:spcPts val="0"/>
              </a:spcAft>
              <a:buSzPts val="7914"/>
              <a:buNone/>
              <a:defRPr sz="7914"/>
            </a:lvl2pPr>
            <a:lvl3pPr lvl="2" algn="ctr">
              <a:spcBef>
                <a:spcPts val="0"/>
              </a:spcBef>
              <a:spcAft>
                <a:spcPts val="0"/>
              </a:spcAft>
              <a:buSzPts val="7914"/>
              <a:buNone/>
              <a:defRPr sz="7914"/>
            </a:lvl3pPr>
            <a:lvl4pPr lvl="3" algn="ctr">
              <a:spcBef>
                <a:spcPts val="0"/>
              </a:spcBef>
              <a:spcAft>
                <a:spcPts val="0"/>
              </a:spcAft>
              <a:buSzPts val="7914"/>
              <a:buNone/>
              <a:defRPr sz="7914"/>
            </a:lvl4pPr>
            <a:lvl5pPr lvl="4" algn="ctr">
              <a:spcBef>
                <a:spcPts val="0"/>
              </a:spcBef>
              <a:spcAft>
                <a:spcPts val="0"/>
              </a:spcAft>
              <a:buSzPts val="7914"/>
              <a:buNone/>
              <a:defRPr sz="7914"/>
            </a:lvl5pPr>
            <a:lvl6pPr lvl="5" algn="ctr">
              <a:spcBef>
                <a:spcPts val="0"/>
              </a:spcBef>
              <a:spcAft>
                <a:spcPts val="0"/>
              </a:spcAft>
              <a:buSzPts val="7914"/>
              <a:buNone/>
              <a:defRPr sz="7914"/>
            </a:lvl6pPr>
            <a:lvl7pPr lvl="6" algn="ctr">
              <a:spcBef>
                <a:spcPts val="0"/>
              </a:spcBef>
              <a:spcAft>
                <a:spcPts val="0"/>
              </a:spcAft>
              <a:buSzPts val="7914"/>
              <a:buNone/>
              <a:defRPr sz="7914"/>
            </a:lvl7pPr>
            <a:lvl8pPr lvl="7" algn="ctr">
              <a:spcBef>
                <a:spcPts val="0"/>
              </a:spcBef>
              <a:spcAft>
                <a:spcPts val="0"/>
              </a:spcAft>
              <a:buSzPts val="7914"/>
              <a:buNone/>
              <a:defRPr sz="7914"/>
            </a:lvl8pPr>
            <a:lvl9pPr lvl="8" algn="ctr">
              <a:spcBef>
                <a:spcPts val="0"/>
              </a:spcBef>
              <a:spcAft>
                <a:spcPts val="0"/>
              </a:spcAft>
              <a:buSzPts val="7914"/>
              <a:buNone/>
              <a:defRPr sz="7914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buNone/>
              <a:defRPr sz="2198"/>
            </a:lvl1pPr>
            <a:lvl2pPr lvl="1">
              <a:buNone/>
              <a:defRPr sz="2198"/>
            </a:lvl2pPr>
            <a:lvl3pPr lvl="2">
              <a:buNone/>
              <a:defRPr sz="2198"/>
            </a:lvl3pPr>
            <a:lvl4pPr lvl="3">
              <a:buNone/>
              <a:defRPr sz="2198"/>
            </a:lvl4pPr>
            <a:lvl5pPr lvl="4">
              <a:buNone/>
              <a:defRPr sz="2198"/>
            </a:lvl5pPr>
            <a:lvl6pPr lvl="5">
              <a:buNone/>
              <a:defRPr sz="2198"/>
            </a:lvl6pPr>
            <a:lvl7pPr lvl="6">
              <a:buNone/>
              <a:defRPr sz="2198"/>
            </a:lvl7pPr>
            <a:lvl8pPr lvl="7">
              <a:buNone/>
              <a:defRPr sz="2198"/>
            </a:lvl8pPr>
            <a:lvl9pPr lvl="8"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685249" y="978354"/>
            <a:ext cx="18732000" cy="12591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1pPr>
            <a:lvl2pPr lvl="1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2pPr>
            <a:lvl3pPr lvl="2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3pPr>
            <a:lvl4pPr lvl="3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4pPr>
            <a:lvl5pPr lvl="4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5pPr>
            <a:lvl6pPr lvl="5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6pPr>
            <a:lvl7pPr lvl="6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7pPr>
            <a:lvl8pPr lvl="7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8pPr>
            <a:lvl9pPr lvl="8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685249" y="2533630"/>
            <a:ext cx="18732000" cy="75108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>
            <a:lvl1pPr indent="-479880" lvl="0" marL="457200">
              <a:spcBef>
                <a:spcPts val="0"/>
              </a:spcBef>
              <a:spcAft>
                <a:spcPts val="0"/>
              </a:spcAft>
              <a:buSzPts val="3957"/>
              <a:buChar char="●"/>
              <a:defRPr sz="3957"/>
            </a:lvl1pPr>
            <a:lvl2pPr indent="-424040" lvl="1" marL="914400">
              <a:spcBef>
                <a:spcPts val="0"/>
              </a:spcBef>
              <a:spcAft>
                <a:spcPts val="0"/>
              </a:spcAft>
              <a:buSzPts val="3078"/>
              <a:buChar char="○"/>
              <a:defRPr sz="3077"/>
            </a:lvl2pPr>
            <a:lvl3pPr indent="-424040" lvl="2" marL="1371600">
              <a:spcBef>
                <a:spcPts val="0"/>
              </a:spcBef>
              <a:spcAft>
                <a:spcPts val="0"/>
              </a:spcAft>
              <a:buSzPts val="3078"/>
              <a:buChar char="■"/>
              <a:defRPr sz="3077"/>
            </a:lvl3pPr>
            <a:lvl4pPr indent="-424040" lvl="3" marL="1828800">
              <a:spcBef>
                <a:spcPts val="0"/>
              </a:spcBef>
              <a:spcAft>
                <a:spcPts val="0"/>
              </a:spcAft>
              <a:buSzPts val="3078"/>
              <a:buChar char="●"/>
              <a:defRPr sz="3077"/>
            </a:lvl4pPr>
            <a:lvl5pPr indent="-424040" lvl="4" marL="2286000">
              <a:spcBef>
                <a:spcPts val="0"/>
              </a:spcBef>
              <a:spcAft>
                <a:spcPts val="0"/>
              </a:spcAft>
              <a:buSzPts val="3078"/>
              <a:buChar char="○"/>
              <a:defRPr sz="3077"/>
            </a:lvl5pPr>
            <a:lvl6pPr indent="-424040" lvl="5" marL="2743200">
              <a:spcBef>
                <a:spcPts val="0"/>
              </a:spcBef>
              <a:spcAft>
                <a:spcPts val="0"/>
              </a:spcAft>
              <a:buSzPts val="3078"/>
              <a:buChar char="■"/>
              <a:defRPr sz="3077"/>
            </a:lvl6pPr>
            <a:lvl7pPr indent="-424040" lvl="6" marL="3200400">
              <a:spcBef>
                <a:spcPts val="0"/>
              </a:spcBef>
              <a:spcAft>
                <a:spcPts val="0"/>
              </a:spcAft>
              <a:buSzPts val="3078"/>
              <a:buChar char="●"/>
              <a:defRPr sz="3077"/>
            </a:lvl7pPr>
            <a:lvl8pPr indent="-424040" lvl="7" marL="3657600">
              <a:spcBef>
                <a:spcPts val="0"/>
              </a:spcBef>
              <a:spcAft>
                <a:spcPts val="0"/>
              </a:spcAft>
              <a:buSzPts val="3078"/>
              <a:buChar char="○"/>
              <a:defRPr sz="3077"/>
            </a:lvl8pPr>
            <a:lvl9pPr indent="-424040" lvl="8" marL="4114800">
              <a:spcBef>
                <a:spcPts val="0"/>
              </a:spcBef>
              <a:spcAft>
                <a:spcPts val="0"/>
              </a:spcAft>
              <a:buSzPts val="3078"/>
              <a:buChar char="■"/>
              <a:defRPr sz="3077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buNone/>
              <a:defRPr sz="2198"/>
            </a:lvl1pPr>
            <a:lvl2pPr lvl="1">
              <a:buNone/>
              <a:defRPr sz="2198"/>
            </a:lvl2pPr>
            <a:lvl3pPr lvl="2">
              <a:buNone/>
              <a:defRPr sz="2198"/>
            </a:lvl3pPr>
            <a:lvl4pPr lvl="3">
              <a:buNone/>
              <a:defRPr sz="2198"/>
            </a:lvl4pPr>
            <a:lvl5pPr lvl="4">
              <a:buNone/>
              <a:defRPr sz="2198"/>
            </a:lvl5pPr>
            <a:lvl6pPr lvl="5">
              <a:buNone/>
              <a:defRPr sz="2198"/>
            </a:lvl6pPr>
            <a:lvl7pPr lvl="6">
              <a:buNone/>
              <a:defRPr sz="2198"/>
            </a:lvl7pPr>
            <a:lvl8pPr lvl="7">
              <a:buNone/>
              <a:defRPr sz="2198"/>
            </a:lvl8pPr>
            <a:lvl9pPr lvl="8"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685249" y="978354"/>
            <a:ext cx="18732000" cy="12591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1pPr>
            <a:lvl2pPr lvl="1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2pPr>
            <a:lvl3pPr lvl="2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3pPr>
            <a:lvl4pPr lvl="3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4pPr>
            <a:lvl5pPr lvl="4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5pPr>
            <a:lvl6pPr lvl="5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6pPr>
            <a:lvl7pPr lvl="6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7pPr>
            <a:lvl8pPr lvl="7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8pPr>
            <a:lvl9pPr lvl="8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685249" y="2533630"/>
            <a:ext cx="8793600" cy="75108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>
            <a:lvl1pPr indent="-424040" lvl="0" marL="457200">
              <a:spcBef>
                <a:spcPts val="0"/>
              </a:spcBef>
              <a:spcAft>
                <a:spcPts val="0"/>
              </a:spcAft>
              <a:buSzPts val="3078"/>
              <a:buChar char="●"/>
              <a:defRPr sz="3077"/>
            </a:lvl1pPr>
            <a:lvl2pPr indent="-396119" lvl="1" marL="914400">
              <a:spcBef>
                <a:spcPts val="0"/>
              </a:spcBef>
              <a:spcAft>
                <a:spcPts val="0"/>
              </a:spcAft>
              <a:buSzPts val="2638"/>
              <a:buChar char="○"/>
              <a:defRPr sz="2638"/>
            </a:lvl2pPr>
            <a:lvl3pPr indent="-396120" lvl="2" marL="1371600">
              <a:spcBef>
                <a:spcPts val="0"/>
              </a:spcBef>
              <a:spcAft>
                <a:spcPts val="0"/>
              </a:spcAft>
              <a:buSzPts val="2638"/>
              <a:buChar char="■"/>
              <a:defRPr sz="2638"/>
            </a:lvl3pPr>
            <a:lvl4pPr indent="-396120" lvl="3" marL="1828800">
              <a:spcBef>
                <a:spcPts val="0"/>
              </a:spcBef>
              <a:spcAft>
                <a:spcPts val="0"/>
              </a:spcAft>
              <a:buSzPts val="2638"/>
              <a:buChar char="●"/>
              <a:defRPr sz="2638"/>
            </a:lvl4pPr>
            <a:lvl5pPr indent="-396120" lvl="4" marL="2286000">
              <a:spcBef>
                <a:spcPts val="0"/>
              </a:spcBef>
              <a:spcAft>
                <a:spcPts val="0"/>
              </a:spcAft>
              <a:buSzPts val="2638"/>
              <a:buChar char="○"/>
              <a:defRPr sz="2638"/>
            </a:lvl5pPr>
            <a:lvl6pPr indent="-396120" lvl="5" marL="2743200">
              <a:spcBef>
                <a:spcPts val="0"/>
              </a:spcBef>
              <a:spcAft>
                <a:spcPts val="0"/>
              </a:spcAft>
              <a:buSzPts val="2638"/>
              <a:buChar char="■"/>
              <a:defRPr sz="2638"/>
            </a:lvl6pPr>
            <a:lvl7pPr indent="-396120" lvl="6" marL="3200400">
              <a:spcBef>
                <a:spcPts val="0"/>
              </a:spcBef>
              <a:spcAft>
                <a:spcPts val="0"/>
              </a:spcAft>
              <a:buSzPts val="2638"/>
              <a:buChar char="●"/>
              <a:defRPr sz="2638"/>
            </a:lvl7pPr>
            <a:lvl8pPr indent="-396120" lvl="7" marL="3657600">
              <a:spcBef>
                <a:spcPts val="0"/>
              </a:spcBef>
              <a:spcAft>
                <a:spcPts val="0"/>
              </a:spcAft>
              <a:buSzPts val="2638"/>
              <a:buChar char="○"/>
              <a:defRPr sz="2638"/>
            </a:lvl8pPr>
            <a:lvl9pPr indent="-396120" lvl="8" marL="4114800">
              <a:spcBef>
                <a:spcPts val="0"/>
              </a:spcBef>
              <a:spcAft>
                <a:spcPts val="0"/>
              </a:spcAft>
              <a:buSzPts val="2638"/>
              <a:buChar char="■"/>
              <a:defRPr sz="2638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10623670" y="2533630"/>
            <a:ext cx="8793600" cy="75108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>
            <a:lvl1pPr indent="-424040" lvl="0" marL="457200">
              <a:spcBef>
                <a:spcPts val="0"/>
              </a:spcBef>
              <a:spcAft>
                <a:spcPts val="0"/>
              </a:spcAft>
              <a:buSzPts val="3078"/>
              <a:buChar char="●"/>
              <a:defRPr sz="3077"/>
            </a:lvl1pPr>
            <a:lvl2pPr indent="-396119" lvl="1" marL="914400">
              <a:spcBef>
                <a:spcPts val="0"/>
              </a:spcBef>
              <a:spcAft>
                <a:spcPts val="0"/>
              </a:spcAft>
              <a:buSzPts val="2638"/>
              <a:buChar char="○"/>
              <a:defRPr sz="2638"/>
            </a:lvl2pPr>
            <a:lvl3pPr indent="-396120" lvl="2" marL="1371600">
              <a:spcBef>
                <a:spcPts val="0"/>
              </a:spcBef>
              <a:spcAft>
                <a:spcPts val="0"/>
              </a:spcAft>
              <a:buSzPts val="2638"/>
              <a:buChar char="■"/>
              <a:defRPr sz="2638"/>
            </a:lvl3pPr>
            <a:lvl4pPr indent="-396120" lvl="3" marL="1828800">
              <a:spcBef>
                <a:spcPts val="0"/>
              </a:spcBef>
              <a:spcAft>
                <a:spcPts val="0"/>
              </a:spcAft>
              <a:buSzPts val="2638"/>
              <a:buChar char="●"/>
              <a:defRPr sz="2638"/>
            </a:lvl4pPr>
            <a:lvl5pPr indent="-396120" lvl="4" marL="2286000">
              <a:spcBef>
                <a:spcPts val="0"/>
              </a:spcBef>
              <a:spcAft>
                <a:spcPts val="0"/>
              </a:spcAft>
              <a:buSzPts val="2638"/>
              <a:buChar char="○"/>
              <a:defRPr sz="2638"/>
            </a:lvl5pPr>
            <a:lvl6pPr indent="-396120" lvl="5" marL="2743200">
              <a:spcBef>
                <a:spcPts val="0"/>
              </a:spcBef>
              <a:spcAft>
                <a:spcPts val="0"/>
              </a:spcAft>
              <a:buSzPts val="2638"/>
              <a:buChar char="■"/>
              <a:defRPr sz="2638"/>
            </a:lvl6pPr>
            <a:lvl7pPr indent="-396120" lvl="6" marL="3200400">
              <a:spcBef>
                <a:spcPts val="0"/>
              </a:spcBef>
              <a:spcAft>
                <a:spcPts val="0"/>
              </a:spcAft>
              <a:buSzPts val="2638"/>
              <a:buChar char="●"/>
              <a:defRPr sz="2638"/>
            </a:lvl7pPr>
            <a:lvl8pPr indent="-396120" lvl="7" marL="3657600">
              <a:spcBef>
                <a:spcPts val="0"/>
              </a:spcBef>
              <a:spcAft>
                <a:spcPts val="0"/>
              </a:spcAft>
              <a:buSzPts val="2638"/>
              <a:buChar char="○"/>
              <a:defRPr sz="2638"/>
            </a:lvl8pPr>
            <a:lvl9pPr indent="-396120" lvl="8" marL="4114800">
              <a:spcBef>
                <a:spcPts val="0"/>
              </a:spcBef>
              <a:spcAft>
                <a:spcPts val="0"/>
              </a:spcAft>
              <a:buSzPts val="2638"/>
              <a:buChar char="■"/>
              <a:defRPr sz="2638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buNone/>
              <a:defRPr sz="2198"/>
            </a:lvl1pPr>
            <a:lvl2pPr lvl="1">
              <a:buNone/>
              <a:defRPr sz="2198"/>
            </a:lvl2pPr>
            <a:lvl3pPr lvl="2">
              <a:buNone/>
              <a:defRPr sz="2198"/>
            </a:lvl3pPr>
            <a:lvl4pPr lvl="3">
              <a:buNone/>
              <a:defRPr sz="2198"/>
            </a:lvl4pPr>
            <a:lvl5pPr lvl="4">
              <a:buNone/>
              <a:defRPr sz="2198"/>
            </a:lvl5pPr>
            <a:lvl6pPr lvl="5">
              <a:buNone/>
              <a:defRPr sz="2198"/>
            </a:lvl6pPr>
            <a:lvl7pPr lvl="6">
              <a:buNone/>
              <a:defRPr sz="2198"/>
            </a:lvl7pPr>
            <a:lvl8pPr lvl="7">
              <a:buNone/>
              <a:defRPr sz="2198"/>
            </a:lvl8pPr>
            <a:lvl9pPr lvl="8"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685249" y="978354"/>
            <a:ext cx="18732000" cy="12591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1pPr>
            <a:lvl2pPr lvl="1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2pPr>
            <a:lvl3pPr lvl="2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3pPr>
            <a:lvl4pPr lvl="3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4pPr>
            <a:lvl5pPr lvl="4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5pPr>
            <a:lvl6pPr lvl="5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6pPr>
            <a:lvl7pPr lvl="6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7pPr>
            <a:lvl8pPr lvl="7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8pPr>
            <a:lvl9pPr lvl="8">
              <a:spcBef>
                <a:spcPts val="0"/>
              </a:spcBef>
              <a:spcAft>
                <a:spcPts val="0"/>
              </a:spcAft>
              <a:buSzPts val="6156"/>
              <a:buNone/>
              <a:defRPr sz="6155"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buNone/>
              <a:defRPr sz="2198"/>
            </a:lvl1pPr>
            <a:lvl2pPr lvl="1">
              <a:buNone/>
              <a:defRPr sz="2198"/>
            </a:lvl2pPr>
            <a:lvl3pPr lvl="2">
              <a:buNone/>
              <a:defRPr sz="2198"/>
            </a:lvl3pPr>
            <a:lvl4pPr lvl="3">
              <a:buNone/>
              <a:defRPr sz="2198"/>
            </a:lvl4pPr>
            <a:lvl5pPr lvl="4">
              <a:buNone/>
              <a:defRPr sz="2198"/>
            </a:lvl5pPr>
            <a:lvl6pPr lvl="5">
              <a:buNone/>
              <a:defRPr sz="2198"/>
            </a:lvl6pPr>
            <a:lvl7pPr lvl="6">
              <a:buNone/>
              <a:defRPr sz="2198"/>
            </a:lvl7pPr>
            <a:lvl8pPr lvl="7">
              <a:buNone/>
              <a:defRPr sz="2198"/>
            </a:lvl8pPr>
            <a:lvl9pPr lvl="8"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685249" y="1221445"/>
            <a:ext cx="6173100" cy="1661400"/>
          </a:xfrm>
          <a:prstGeom prst="rect">
            <a:avLst/>
          </a:prstGeom>
        </p:spPr>
        <p:txBody>
          <a:bodyPr anchorCtr="0" anchor="b" bIns="201000" lIns="201000" spcFirstLastPara="1" rIns="201000" wrap="square" tIns="201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76"/>
              <a:buNone/>
              <a:defRPr sz="5276"/>
            </a:lvl1pPr>
            <a:lvl2pPr lvl="1">
              <a:spcBef>
                <a:spcPts val="0"/>
              </a:spcBef>
              <a:spcAft>
                <a:spcPts val="0"/>
              </a:spcAft>
              <a:buSzPts val="5276"/>
              <a:buNone/>
              <a:defRPr sz="5276"/>
            </a:lvl2pPr>
            <a:lvl3pPr lvl="2">
              <a:spcBef>
                <a:spcPts val="0"/>
              </a:spcBef>
              <a:spcAft>
                <a:spcPts val="0"/>
              </a:spcAft>
              <a:buSzPts val="5276"/>
              <a:buNone/>
              <a:defRPr sz="5276"/>
            </a:lvl3pPr>
            <a:lvl4pPr lvl="3">
              <a:spcBef>
                <a:spcPts val="0"/>
              </a:spcBef>
              <a:spcAft>
                <a:spcPts val="0"/>
              </a:spcAft>
              <a:buSzPts val="5276"/>
              <a:buNone/>
              <a:defRPr sz="5276"/>
            </a:lvl4pPr>
            <a:lvl5pPr lvl="4">
              <a:spcBef>
                <a:spcPts val="0"/>
              </a:spcBef>
              <a:spcAft>
                <a:spcPts val="0"/>
              </a:spcAft>
              <a:buSzPts val="5276"/>
              <a:buNone/>
              <a:defRPr sz="5276"/>
            </a:lvl5pPr>
            <a:lvl6pPr lvl="5">
              <a:spcBef>
                <a:spcPts val="0"/>
              </a:spcBef>
              <a:spcAft>
                <a:spcPts val="0"/>
              </a:spcAft>
              <a:buSzPts val="5276"/>
              <a:buNone/>
              <a:defRPr sz="5276"/>
            </a:lvl6pPr>
            <a:lvl7pPr lvl="6">
              <a:spcBef>
                <a:spcPts val="0"/>
              </a:spcBef>
              <a:spcAft>
                <a:spcPts val="0"/>
              </a:spcAft>
              <a:buSzPts val="5276"/>
              <a:buNone/>
              <a:defRPr sz="5276"/>
            </a:lvl7pPr>
            <a:lvl8pPr lvl="7">
              <a:spcBef>
                <a:spcPts val="0"/>
              </a:spcBef>
              <a:spcAft>
                <a:spcPts val="0"/>
              </a:spcAft>
              <a:buSzPts val="5276"/>
              <a:buNone/>
              <a:defRPr sz="5276"/>
            </a:lvl8pPr>
            <a:lvl9pPr lvl="8">
              <a:spcBef>
                <a:spcPts val="0"/>
              </a:spcBef>
              <a:spcAft>
                <a:spcPts val="0"/>
              </a:spcAft>
              <a:buSzPts val="5276"/>
              <a:buNone/>
              <a:defRPr sz="5276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685249" y="3054932"/>
            <a:ext cx="6173100" cy="69897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>
            <a:lvl1pPr indent="-396119" lvl="0" marL="457200">
              <a:spcBef>
                <a:spcPts val="0"/>
              </a:spcBef>
              <a:spcAft>
                <a:spcPts val="0"/>
              </a:spcAft>
              <a:buSzPts val="2638"/>
              <a:buChar char="●"/>
              <a:defRPr sz="2638"/>
            </a:lvl1pPr>
            <a:lvl2pPr indent="-396119" lvl="1" marL="914400">
              <a:spcBef>
                <a:spcPts val="0"/>
              </a:spcBef>
              <a:spcAft>
                <a:spcPts val="0"/>
              </a:spcAft>
              <a:buSzPts val="2638"/>
              <a:buChar char="○"/>
              <a:defRPr sz="2638"/>
            </a:lvl2pPr>
            <a:lvl3pPr indent="-396120" lvl="2" marL="1371600">
              <a:spcBef>
                <a:spcPts val="0"/>
              </a:spcBef>
              <a:spcAft>
                <a:spcPts val="0"/>
              </a:spcAft>
              <a:buSzPts val="2638"/>
              <a:buChar char="■"/>
              <a:defRPr sz="2638"/>
            </a:lvl3pPr>
            <a:lvl4pPr indent="-396120" lvl="3" marL="1828800">
              <a:spcBef>
                <a:spcPts val="0"/>
              </a:spcBef>
              <a:spcAft>
                <a:spcPts val="0"/>
              </a:spcAft>
              <a:buSzPts val="2638"/>
              <a:buChar char="●"/>
              <a:defRPr sz="2638"/>
            </a:lvl4pPr>
            <a:lvl5pPr indent="-396120" lvl="4" marL="2286000">
              <a:spcBef>
                <a:spcPts val="0"/>
              </a:spcBef>
              <a:spcAft>
                <a:spcPts val="0"/>
              </a:spcAft>
              <a:buSzPts val="2638"/>
              <a:buChar char="○"/>
              <a:defRPr sz="2638"/>
            </a:lvl5pPr>
            <a:lvl6pPr indent="-396120" lvl="5" marL="2743200">
              <a:spcBef>
                <a:spcPts val="0"/>
              </a:spcBef>
              <a:spcAft>
                <a:spcPts val="0"/>
              </a:spcAft>
              <a:buSzPts val="2638"/>
              <a:buChar char="■"/>
              <a:defRPr sz="2638"/>
            </a:lvl6pPr>
            <a:lvl7pPr indent="-396120" lvl="6" marL="3200400">
              <a:spcBef>
                <a:spcPts val="0"/>
              </a:spcBef>
              <a:spcAft>
                <a:spcPts val="0"/>
              </a:spcAft>
              <a:buSzPts val="2638"/>
              <a:buChar char="●"/>
              <a:defRPr sz="2638"/>
            </a:lvl7pPr>
            <a:lvl8pPr indent="-396120" lvl="7" marL="3657600">
              <a:spcBef>
                <a:spcPts val="0"/>
              </a:spcBef>
              <a:spcAft>
                <a:spcPts val="0"/>
              </a:spcAft>
              <a:buSzPts val="2638"/>
              <a:buChar char="○"/>
              <a:defRPr sz="2638"/>
            </a:lvl8pPr>
            <a:lvl9pPr indent="-396120" lvl="8" marL="4114800">
              <a:spcBef>
                <a:spcPts val="0"/>
              </a:spcBef>
              <a:spcAft>
                <a:spcPts val="0"/>
              </a:spcAft>
              <a:buSzPts val="2638"/>
              <a:buChar char="■"/>
              <a:defRPr sz="2638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buNone/>
              <a:defRPr sz="2198"/>
            </a:lvl1pPr>
            <a:lvl2pPr lvl="1">
              <a:buNone/>
              <a:defRPr sz="2198"/>
            </a:lvl2pPr>
            <a:lvl3pPr lvl="2">
              <a:buNone/>
              <a:defRPr sz="2198"/>
            </a:lvl3pPr>
            <a:lvl4pPr lvl="3">
              <a:buNone/>
              <a:defRPr sz="2198"/>
            </a:lvl4pPr>
            <a:lvl5pPr lvl="4">
              <a:buNone/>
              <a:defRPr sz="2198"/>
            </a:lvl5pPr>
            <a:lvl6pPr lvl="5">
              <a:buNone/>
              <a:defRPr sz="2198"/>
            </a:lvl6pPr>
            <a:lvl7pPr lvl="6">
              <a:buNone/>
              <a:defRPr sz="2198"/>
            </a:lvl7pPr>
            <a:lvl8pPr lvl="7">
              <a:buNone/>
              <a:defRPr sz="2198"/>
            </a:lvl8pPr>
            <a:lvl9pPr lvl="8"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1077778" y="989621"/>
            <a:ext cx="13999200" cy="89934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552"/>
              <a:buNone/>
              <a:defRPr sz="10552"/>
            </a:lvl1pPr>
            <a:lvl2pPr lvl="1">
              <a:spcBef>
                <a:spcPts val="0"/>
              </a:spcBef>
              <a:spcAft>
                <a:spcPts val="0"/>
              </a:spcAft>
              <a:buSzPts val="10552"/>
              <a:buNone/>
              <a:defRPr sz="10552"/>
            </a:lvl2pPr>
            <a:lvl3pPr lvl="2">
              <a:spcBef>
                <a:spcPts val="0"/>
              </a:spcBef>
              <a:spcAft>
                <a:spcPts val="0"/>
              </a:spcAft>
              <a:buSzPts val="10552"/>
              <a:buNone/>
              <a:defRPr sz="10552"/>
            </a:lvl3pPr>
            <a:lvl4pPr lvl="3">
              <a:spcBef>
                <a:spcPts val="0"/>
              </a:spcBef>
              <a:spcAft>
                <a:spcPts val="0"/>
              </a:spcAft>
              <a:buSzPts val="10552"/>
              <a:buNone/>
              <a:defRPr sz="10552"/>
            </a:lvl4pPr>
            <a:lvl5pPr lvl="4">
              <a:spcBef>
                <a:spcPts val="0"/>
              </a:spcBef>
              <a:spcAft>
                <a:spcPts val="0"/>
              </a:spcAft>
              <a:buSzPts val="10552"/>
              <a:buNone/>
              <a:defRPr sz="10552"/>
            </a:lvl5pPr>
            <a:lvl6pPr lvl="5">
              <a:spcBef>
                <a:spcPts val="0"/>
              </a:spcBef>
              <a:spcAft>
                <a:spcPts val="0"/>
              </a:spcAft>
              <a:buSzPts val="10552"/>
              <a:buNone/>
              <a:defRPr sz="10552"/>
            </a:lvl6pPr>
            <a:lvl7pPr lvl="6">
              <a:spcBef>
                <a:spcPts val="0"/>
              </a:spcBef>
              <a:spcAft>
                <a:spcPts val="0"/>
              </a:spcAft>
              <a:buSzPts val="10552"/>
              <a:buNone/>
              <a:defRPr sz="10552"/>
            </a:lvl7pPr>
            <a:lvl8pPr lvl="7">
              <a:spcBef>
                <a:spcPts val="0"/>
              </a:spcBef>
              <a:spcAft>
                <a:spcPts val="0"/>
              </a:spcAft>
              <a:buSzPts val="10552"/>
              <a:buNone/>
              <a:defRPr sz="10552"/>
            </a:lvl8pPr>
            <a:lvl9pPr lvl="8">
              <a:spcBef>
                <a:spcPts val="0"/>
              </a:spcBef>
              <a:spcAft>
                <a:spcPts val="0"/>
              </a:spcAft>
              <a:buSzPts val="10552"/>
              <a:buNone/>
              <a:defRPr sz="10552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buNone/>
              <a:defRPr sz="2198"/>
            </a:lvl1pPr>
            <a:lvl2pPr lvl="1">
              <a:buNone/>
              <a:defRPr sz="2198"/>
            </a:lvl2pPr>
            <a:lvl3pPr lvl="2">
              <a:buNone/>
              <a:defRPr sz="2198"/>
            </a:lvl3pPr>
            <a:lvl4pPr lvl="3">
              <a:buNone/>
              <a:defRPr sz="2198"/>
            </a:lvl4pPr>
            <a:lvl5pPr lvl="4">
              <a:buNone/>
              <a:defRPr sz="2198"/>
            </a:lvl5pPr>
            <a:lvl6pPr lvl="5">
              <a:buNone/>
              <a:defRPr sz="2198"/>
            </a:lvl6pPr>
            <a:lvl7pPr lvl="6">
              <a:buNone/>
              <a:defRPr sz="2198"/>
            </a:lvl7pPr>
            <a:lvl8pPr lvl="7">
              <a:buNone/>
              <a:defRPr sz="2198"/>
            </a:lvl8pPr>
            <a:lvl9pPr lvl="8"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0051200" y="-275"/>
            <a:ext cx="10051200" cy="1130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01000" lIns="201000" spcFirstLastPara="1" rIns="201000" wrap="square" tIns="201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583682" y="2711043"/>
            <a:ext cx="8893200" cy="3258600"/>
          </a:xfrm>
          <a:prstGeom prst="rect">
            <a:avLst/>
          </a:prstGeom>
        </p:spPr>
        <p:txBody>
          <a:bodyPr anchorCtr="0" anchor="b" bIns="201000" lIns="201000" spcFirstLastPara="1" rIns="201000" wrap="square" tIns="2010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233"/>
              <a:buNone/>
              <a:defRPr sz="9233"/>
            </a:lvl1pPr>
            <a:lvl2pPr lvl="1" algn="ctr">
              <a:spcBef>
                <a:spcPts val="0"/>
              </a:spcBef>
              <a:spcAft>
                <a:spcPts val="0"/>
              </a:spcAft>
              <a:buSzPts val="9233"/>
              <a:buNone/>
              <a:defRPr sz="9233"/>
            </a:lvl2pPr>
            <a:lvl3pPr lvl="2" algn="ctr">
              <a:spcBef>
                <a:spcPts val="0"/>
              </a:spcBef>
              <a:spcAft>
                <a:spcPts val="0"/>
              </a:spcAft>
              <a:buSzPts val="9233"/>
              <a:buNone/>
              <a:defRPr sz="9233"/>
            </a:lvl3pPr>
            <a:lvl4pPr lvl="3" algn="ctr">
              <a:spcBef>
                <a:spcPts val="0"/>
              </a:spcBef>
              <a:spcAft>
                <a:spcPts val="0"/>
              </a:spcAft>
              <a:buSzPts val="9233"/>
              <a:buNone/>
              <a:defRPr sz="9233"/>
            </a:lvl4pPr>
            <a:lvl5pPr lvl="4" algn="ctr">
              <a:spcBef>
                <a:spcPts val="0"/>
              </a:spcBef>
              <a:spcAft>
                <a:spcPts val="0"/>
              </a:spcAft>
              <a:buSzPts val="9233"/>
              <a:buNone/>
              <a:defRPr sz="9233"/>
            </a:lvl5pPr>
            <a:lvl6pPr lvl="5" algn="ctr">
              <a:spcBef>
                <a:spcPts val="0"/>
              </a:spcBef>
              <a:spcAft>
                <a:spcPts val="0"/>
              </a:spcAft>
              <a:buSzPts val="9233"/>
              <a:buNone/>
              <a:defRPr sz="9233"/>
            </a:lvl6pPr>
            <a:lvl7pPr lvl="6" algn="ctr">
              <a:spcBef>
                <a:spcPts val="0"/>
              </a:spcBef>
              <a:spcAft>
                <a:spcPts val="0"/>
              </a:spcAft>
              <a:buSzPts val="9233"/>
              <a:buNone/>
              <a:defRPr sz="9233"/>
            </a:lvl7pPr>
            <a:lvl8pPr lvl="7" algn="ctr">
              <a:spcBef>
                <a:spcPts val="0"/>
              </a:spcBef>
              <a:spcAft>
                <a:spcPts val="0"/>
              </a:spcAft>
              <a:buSzPts val="9233"/>
              <a:buNone/>
              <a:defRPr sz="9233"/>
            </a:lvl8pPr>
            <a:lvl9pPr lvl="8" algn="ctr">
              <a:spcBef>
                <a:spcPts val="0"/>
              </a:spcBef>
              <a:spcAft>
                <a:spcPts val="0"/>
              </a:spcAft>
              <a:buSzPts val="9233"/>
              <a:buNone/>
              <a:defRPr sz="9233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583682" y="6162351"/>
            <a:ext cx="8893200" cy="27153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17"/>
              <a:buNone/>
              <a:defRPr sz="46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17"/>
              <a:buNone/>
              <a:defRPr sz="46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17"/>
              <a:buNone/>
              <a:defRPr sz="46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17"/>
              <a:buNone/>
              <a:defRPr sz="46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17"/>
              <a:buNone/>
              <a:defRPr sz="46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17"/>
              <a:buNone/>
              <a:defRPr sz="46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17"/>
              <a:buNone/>
              <a:defRPr sz="46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17"/>
              <a:buNone/>
              <a:defRPr sz="46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17"/>
              <a:buNone/>
              <a:defRPr sz="4616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10859121" y="1591825"/>
            <a:ext cx="8435400" cy="81234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indent="-479880" lvl="0" marL="457200">
              <a:spcBef>
                <a:spcPts val="0"/>
              </a:spcBef>
              <a:spcAft>
                <a:spcPts val="0"/>
              </a:spcAft>
              <a:buSzPts val="3957"/>
              <a:buChar char="●"/>
              <a:defRPr sz="3957"/>
            </a:lvl1pPr>
            <a:lvl2pPr indent="-424040" lvl="1" marL="914400">
              <a:spcBef>
                <a:spcPts val="0"/>
              </a:spcBef>
              <a:spcAft>
                <a:spcPts val="0"/>
              </a:spcAft>
              <a:buSzPts val="3078"/>
              <a:buChar char="○"/>
              <a:defRPr sz="3077"/>
            </a:lvl2pPr>
            <a:lvl3pPr indent="-424040" lvl="2" marL="1371600">
              <a:spcBef>
                <a:spcPts val="0"/>
              </a:spcBef>
              <a:spcAft>
                <a:spcPts val="0"/>
              </a:spcAft>
              <a:buSzPts val="3078"/>
              <a:buChar char="■"/>
              <a:defRPr sz="3077"/>
            </a:lvl3pPr>
            <a:lvl4pPr indent="-424040" lvl="3" marL="1828800">
              <a:spcBef>
                <a:spcPts val="0"/>
              </a:spcBef>
              <a:spcAft>
                <a:spcPts val="0"/>
              </a:spcAft>
              <a:buSzPts val="3078"/>
              <a:buChar char="●"/>
              <a:defRPr sz="3077"/>
            </a:lvl4pPr>
            <a:lvl5pPr indent="-424040" lvl="4" marL="2286000">
              <a:spcBef>
                <a:spcPts val="0"/>
              </a:spcBef>
              <a:spcAft>
                <a:spcPts val="0"/>
              </a:spcAft>
              <a:buSzPts val="3078"/>
              <a:buChar char="○"/>
              <a:defRPr sz="3077"/>
            </a:lvl5pPr>
            <a:lvl6pPr indent="-424040" lvl="5" marL="2743200">
              <a:spcBef>
                <a:spcPts val="0"/>
              </a:spcBef>
              <a:spcAft>
                <a:spcPts val="0"/>
              </a:spcAft>
              <a:buSzPts val="3078"/>
              <a:buChar char="■"/>
              <a:defRPr sz="3077"/>
            </a:lvl6pPr>
            <a:lvl7pPr indent="-424040" lvl="6" marL="3200400">
              <a:spcBef>
                <a:spcPts val="0"/>
              </a:spcBef>
              <a:spcAft>
                <a:spcPts val="0"/>
              </a:spcAft>
              <a:buSzPts val="3078"/>
              <a:buChar char="●"/>
              <a:defRPr sz="3077"/>
            </a:lvl7pPr>
            <a:lvl8pPr indent="-424040" lvl="7" marL="3657600">
              <a:spcBef>
                <a:spcPts val="0"/>
              </a:spcBef>
              <a:spcAft>
                <a:spcPts val="0"/>
              </a:spcAft>
              <a:buSzPts val="3078"/>
              <a:buChar char="○"/>
              <a:defRPr sz="3077"/>
            </a:lvl8pPr>
            <a:lvl9pPr indent="-424040" lvl="8" marL="4114800">
              <a:spcBef>
                <a:spcPts val="0"/>
              </a:spcBef>
              <a:spcAft>
                <a:spcPts val="0"/>
              </a:spcAft>
              <a:buSzPts val="3078"/>
              <a:buChar char="■"/>
              <a:defRPr sz="3077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buNone/>
              <a:defRPr sz="2198"/>
            </a:lvl1pPr>
            <a:lvl2pPr lvl="1">
              <a:buNone/>
              <a:defRPr sz="2198"/>
            </a:lvl2pPr>
            <a:lvl3pPr lvl="2">
              <a:buNone/>
              <a:defRPr sz="2198"/>
            </a:lvl3pPr>
            <a:lvl4pPr lvl="3">
              <a:buNone/>
              <a:defRPr sz="2198"/>
            </a:lvl4pPr>
            <a:lvl5pPr lvl="4">
              <a:buNone/>
              <a:defRPr sz="2198"/>
            </a:lvl5pPr>
            <a:lvl6pPr lvl="5">
              <a:buNone/>
              <a:defRPr sz="2198"/>
            </a:lvl6pPr>
            <a:lvl7pPr lvl="6">
              <a:buNone/>
              <a:defRPr sz="2198"/>
            </a:lvl7pPr>
            <a:lvl8pPr lvl="7">
              <a:buNone/>
              <a:defRPr sz="2198"/>
            </a:lvl8pPr>
            <a:lvl9pPr lvl="8"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685249" y="9300603"/>
            <a:ext cx="13188000" cy="1330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57"/>
              <a:buNone/>
              <a:defRPr sz="3957"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>
              <a:buNone/>
              <a:defRPr sz="2198"/>
            </a:lvl1pPr>
            <a:lvl2pPr lvl="1">
              <a:buNone/>
              <a:defRPr sz="2198"/>
            </a:lvl2pPr>
            <a:lvl3pPr lvl="2">
              <a:buNone/>
              <a:defRPr sz="2198"/>
            </a:lvl3pPr>
            <a:lvl4pPr lvl="3">
              <a:buNone/>
              <a:defRPr sz="2198"/>
            </a:lvl4pPr>
            <a:lvl5pPr lvl="4">
              <a:buNone/>
              <a:defRPr sz="2198"/>
            </a:lvl5pPr>
            <a:lvl6pPr lvl="5">
              <a:buNone/>
              <a:defRPr sz="2198"/>
            </a:lvl6pPr>
            <a:lvl7pPr lvl="6">
              <a:buNone/>
              <a:defRPr sz="2198"/>
            </a:lvl7pPr>
            <a:lvl8pPr lvl="7">
              <a:buNone/>
              <a:defRPr sz="2198"/>
            </a:lvl8pPr>
            <a:lvl9pPr lvl="8">
              <a:buNone/>
              <a:defRPr sz="2198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85249" y="978354"/>
            <a:ext cx="187320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56"/>
              <a:buNone/>
              <a:defRPr sz="6155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56"/>
              <a:buNone/>
              <a:defRPr sz="6155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56"/>
              <a:buNone/>
              <a:defRPr sz="6155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56"/>
              <a:buNone/>
              <a:defRPr sz="6155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56"/>
              <a:buNone/>
              <a:defRPr sz="6155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56"/>
              <a:buNone/>
              <a:defRPr sz="6155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56"/>
              <a:buNone/>
              <a:defRPr sz="6155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56"/>
              <a:buNone/>
              <a:defRPr sz="6155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156"/>
              <a:buNone/>
              <a:defRPr sz="615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85249" y="2533630"/>
            <a:ext cx="18732000" cy="75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rmAutofit/>
          </a:bodyPr>
          <a:lstStyle>
            <a:lvl1pPr indent="-47988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7"/>
              <a:buChar char="●"/>
              <a:defRPr sz="3957">
                <a:solidFill>
                  <a:schemeClr val="dk2"/>
                </a:solidFill>
              </a:defRPr>
            </a:lvl1pPr>
            <a:lvl2pPr indent="-42404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78"/>
              <a:buChar char="○"/>
              <a:defRPr sz="3077">
                <a:solidFill>
                  <a:schemeClr val="dk2"/>
                </a:solidFill>
              </a:defRPr>
            </a:lvl2pPr>
            <a:lvl3pPr indent="-42404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78"/>
              <a:buChar char="■"/>
              <a:defRPr sz="3077">
                <a:solidFill>
                  <a:schemeClr val="dk2"/>
                </a:solidFill>
              </a:defRPr>
            </a:lvl3pPr>
            <a:lvl4pPr indent="-42404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78"/>
              <a:buChar char="●"/>
              <a:defRPr sz="3077">
                <a:solidFill>
                  <a:schemeClr val="dk2"/>
                </a:solidFill>
              </a:defRPr>
            </a:lvl4pPr>
            <a:lvl5pPr indent="-42404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78"/>
              <a:buChar char="○"/>
              <a:defRPr sz="3077">
                <a:solidFill>
                  <a:schemeClr val="dk2"/>
                </a:solidFill>
              </a:defRPr>
            </a:lvl5pPr>
            <a:lvl6pPr indent="-42404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78"/>
              <a:buChar char="■"/>
              <a:defRPr sz="3077">
                <a:solidFill>
                  <a:schemeClr val="dk2"/>
                </a:solidFill>
              </a:defRPr>
            </a:lvl6pPr>
            <a:lvl7pPr indent="-42404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78"/>
              <a:buChar char="●"/>
              <a:defRPr sz="3077">
                <a:solidFill>
                  <a:schemeClr val="dk2"/>
                </a:solidFill>
              </a:defRPr>
            </a:lvl7pPr>
            <a:lvl8pPr indent="-42404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78"/>
              <a:buChar char="○"/>
              <a:defRPr sz="3077">
                <a:solidFill>
                  <a:schemeClr val="dk2"/>
                </a:solidFill>
              </a:defRPr>
            </a:lvl8pPr>
            <a:lvl9pPr indent="-42404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78"/>
              <a:buChar char="■"/>
              <a:defRPr sz="3077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8626065" y="10251733"/>
            <a:ext cx="1206300" cy="8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00" lIns="201000" spcFirstLastPara="1" rIns="201000" wrap="square" tIns="201000">
            <a:normAutofit/>
          </a:bodyPr>
          <a:lstStyle>
            <a:lvl1pPr lvl="0" algn="r">
              <a:buNone/>
              <a:defRPr sz="2198">
                <a:solidFill>
                  <a:schemeClr val="dk2"/>
                </a:solidFill>
              </a:defRPr>
            </a:lvl1pPr>
            <a:lvl2pPr lvl="1" algn="r">
              <a:buNone/>
              <a:defRPr sz="2198">
                <a:solidFill>
                  <a:schemeClr val="dk2"/>
                </a:solidFill>
              </a:defRPr>
            </a:lvl2pPr>
            <a:lvl3pPr lvl="2" algn="r">
              <a:buNone/>
              <a:defRPr sz="2198">
                <a:solidFill>
                  <a:schemeClr val="dk2"/>
                </a:solidFill>
              </a:defRPr>
            </a:lvl3pPr>
            <a:lvl4pPr lvl="3" algn="r">
              <a:buNone/>
              <a:defRPr sz="2198">
                <a:solidFill>
                  <a:schemeClr val="dk2"/>
                </a:solidFill>
              </a:defRPr>
            </a:lvl4pPr>
            <a:lvl5pPr lvl="4" algn="r">
              <a:buNone/>
              <a:defRPr sz="2198">
                <a:solidFill>
                  <a:schemeClr val="dk2"/>
                </a:solidFill>
              </a:defRPr>
            </a:lvl5pPr>
            <a:lvl6pPr lvl="5" algn="r">
              <a:buNone/>
              <a:defRPr sz="2198">
                <a:solidFill>
                  <a:schemeClr val="dk2"/>
                </a:solidFill>
              </a:defRPr>
            </a:lvl6pPr>
            <a:lvl7pPr lvl="6" algn="r">
              <a:buNone/>
              <a:defRPr sz="2198">
                <a:solidFill>
                  <a:schemeClr val="dk2"/>
                </a:solidFill>
              </a:defRPr>
            </a:lvl7pPr>
            <a:lvl8pPr lvl="7" algn="r">
              <a:buNone/>
              <a:defRPr sz="2198">
                <a:solidFill>
                  <a:schemeClr val="dk2"/>
                </a:solidFill>
              </a:defRPr>
            </a:lvl8pPr>
            <a:lvl9pPr lvl="8" algn="r">
              <a:buNone/>
              <a:defRPr sz="2198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hyperlink" Target="https://en.wikipedia.org/wiki/pl:User:Jerzas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40.png"/><Relationship Id="rId7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39.png"/><Relationship Id="rId5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Relationship Id="rId4" Type="http://schemas.openxmlformats.org/officeDocument/2006/relationships/image" Target="../media/image21.png"/><Relationship Id="rId5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Relationship Id="rId6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Relationship Id="rId6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ctrTitle"/>
          </p:nvPr>
        </p:nvSpPr>
        <p:spPr>
          <a:xfrm>
            <a:off x="502350" y="2624800"/>
            <a:ext cx="11523000" cy="1412100"/>
          </a:xfrm>
          <a:prstGeom prst="rect">
            <a:avLst/>
          </a:prstGeom>
        </p:spPr>
        <p:txBody>
          <a:bodyPr anchorCtr="0" anchor="b" bIns="201000" lIns="201000" spcFirstLastPara="1" rIns="201000" wrap="square" tIns="2010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7144">
                <a:latin typeface="Arial Black"/>
                <a:ea typeface="Arial Black"/>
                <a:cs typeface="Arial Black"/>
                <a:sym typeface="Arial Black"/>
              </a:rPr>
              <a:t>Ogród odporny na suszę </a:t>
            </a:r>
            <a:endParaRPr sz="7144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grpSp>
        <p:nvGrpSpPr>
          <p:cNvPr id="66" name="Google Shape;66;p15"/>
          <p:cNvGrpSpPr/>
          <p:nvPr/>
        </p:nvGrpSpPr>
        <p:grpSpPr>
          <a:xfrm>
            <a:off x="9374982" y="5904410"/>
            <a:ext cx="5950826" cy="4234635"/>
            <a:chOff x="8912723" y="1277783"/>
            <a:chExt cx="4004863" cy="2849879"/>
          </a:xfrm>
        </p:grpSpPr>
        <p:sp>
          <p:nvSpPr>
            <p:cNvPr id="67" name="Google Shape;67;p15"/>
            <p:cNvSpPr/>
            <p:nvPr/>
          </p:nvSpPr>
          <p:spPr>
            <a:xfrm>
              <a:off x="8912723" y="1277783"/>
              <a:ext cx="1424940" cy="2849879"/>
            </a:xfrm>
            <a:custGeom>
              <a:rect b="b" l="l" r="r" t="t"/>
              <a:pathLst>
                <a:path extrusionOk="0" h="2849879" w="1424940">
                  <a:moveTo>
                    <a:pt x="0" y="0"/>
                  </a:moveTo>
                  <a:lnTo>
                    <a:pt x="20" y="2849798"/>
                  </a:lnTo>
                  <a:lnTo>
                    <a:pt x="50399" y="2848924"/>
                  </a:lnTo>
                  <a:lnTo>
                    <a:pt x="100339" y="2846321"/>
                  </a:lnTo>
                  <a:lnTo>
                    <a:pt x="149810" y="2842018"/>
                  </a:lnTo>
                  <a:lnTo>
                    <a:pt x="198784" y="2836044"/>
                  </a:lnTo>
                  <a:lnTo>
                    <a:pt x="247232" y="2828429"/>
                  </a:lnTo>
                  <a:lnTo>
                    <a:pt x="295126" y="2819200"/>
                  </a:lnTo>
                  <a:lnTo>
                    <a:pt x="342435" y="2808386"/>
                  </a:lnTo>
                  <a:lnTo>
                    <a:pt x="389133" y="2796017"/>
                  </a:lnTo>
                  <a:lnTo>
                    <a:pt x="435189" y="2782121"/>
                  </a:lnTo>
                  <a:lnTo>
                    <a:pt x="480574" y="2766727"/>
                  </a:lnTo>
                  <a:lnTo>
                    <a:pt x="525261" y="2749865"/>
                  </a:lnTo>
                  <a:lnTo>
                    <a:pt x="569219" y="2731562"/>
                  </a:lnTo>
                  <a:lnTo>
                    <a:pt x="612421" y="2711848"/>
                  </a:lnTo>
                  <a:lnTo>
                    <a:pt x="654836" y="2690752"/>
                  </a:lnTo>
                  <a:lnTo>
                    <a:pt x="696438" y="2668302"/>
                  </a:lnTo>
                  <a:lnTo>
                    <a:pt x="737195" y="2644527"/>
                  </a:lnTo>
                  <a:lnTo>
                    <a:pt x="777081" y="2619457"/>
                  </a:lnTo>
                  <a:lnTo>
                    <a:pt x="816065" y="2593120"/>
                  </a:lnTo>
                  <a:lnTo>
                    <a:pt x="854119" y="2565545"/>
                  </a:lnTo>
                  <a:lnTo>
                    <a:pt x="891214" y="2536760"/>
                  </a:lnTo>
                  <a:lnTo>
                    <a:pt x="927321" y="2506795"/>
                  </a:lnTo>
                  <a:lnTo>
                    <a:pt x="962412" y="2475679"/>
                  </a:lnTo>
                  <a:lnTo>
                    <a:pt x="996457" y="2443441"/>
                  </a:lnTo>
                  <a:lnTo>
                    <a:pt x="1029427" y="2410108"/>
                  </a:lnTo>
                  <a:lnTo>
                    <a:pt x="1061295" y="2375711"/>
                  </a:lnTo>
                  <a:lnTo>
                    <a:pt x="1092030" y="2340277"/>
                  </a:lnTo>
                  <a:lnTo>
                    <a:pt x="1121604" y="2303837"/>
                  </a:lnTo>
                  <a:lnTo>
                    <a:pt x="1149988" y="2266418"/>
                  </a:lnTo>
                  <a:lnTo>
                    <a:pt x="1177153" y="2228050"/>
                  </a:lnTo>
                  <a:lnTo>
                    <a:pt x="1203071" y="2188761"/>
                  </a:lnTo>
                  <a:lnTo>
                    <a:pt x="1227712" y="2148581"/>
                  </a:lnTo>
                  <a:lnTo>
                    <a:pt x="1251047" y="2107538"/>
                  </a:lnTo>
                  <a:lnTo>
                    <a:pt x="1273049" y="2065661"/>
                  </a:lnTo>
                  <a:lnTo>
                    <a:pt x="1293687" y="2022979"/>
                  </a:lnTo>
                  <a:lnTo>
                    <a:pt x="1312933" y="1979520"/>
                  </a:lnTo>
                  <a:lnTo>
                    <a:pt x="1331790" y="1932615"/>
                  </a:lnTo>
                  <a:lnTo>
                    <a:pt x="1349015" y="1884904"/>
                  </a:lnTo>
                  <a:lnTo>
                    <a:pt x="1364573" y="1836420"/>
                  </a:lnTo>
                  <a:lnTo>
                    <a:pt x="1378430" y="1787200"/>
                  </a:lnTo>
                  <a:lnTo>
                    <a:pt x="1390551" y="1737276"/>
                  </a:lnTo>
                  <a:lnTo>
                    <a:pt x="1400903" y="1686684"/>
                  </a:lnTo>
                  <a:lnTo>
                    <a:pt x="1409449" y="1635457"/>
                  </a:lnTo>
                  <a:lnTo>
                    <a:pt x="1416156" y="1583631"/>
                  </a:lnTo>
                  <a:lnTo>
                    <a:pt x="1420990" y="1531240"/>
                  </a:lnTo>
                  <a:lnTo>
                    <a:pt x="1423916" y="1478317"/>
                  </a:lnTo>
                  <a:lnTo>
                    <a:pt x="1424899" y="1424899"/>
                  </a:lnTo>
                  <a:lnTo>
                    <a:pt x="1424106" y="1376908"/>
                  </a:lnTo>
                  <a:lnTo>
                    <a:pt x="1421743" y="1329314"/>
                  </a:lnTo>
                  <a:lnTo>
                    <a:pt x="1417837" y="1282143"/>
                  </a:lnTo>
                  <a:lnTo>
                    <a:pt x="1412411" y="1235419"/>
                  </a:lnTo>
                  <a:lnTo>
                    <a:pt x="1405491" y="1189167"/>
                  </a:lnTo>
                  <a:lnTo>
                    <a:pt x="1397101" y="1143412"/>
                  </a:lnTo>
                  <a:lnTo>
                    <a:pt x="1387267" y="1098179"/>
                  </a:lnTo>
                  <a:lnTo>
                    <a:pt x="1376013" y="1053493"/>
                  </a:lnTo>
                  <a:lnTo>
                    <a:pt x="1363364" y="1009379"/>
                  </a:lnTo>
                  <a:lnTo>
                    <a:pt x="1349345" y="965862"/>
                  </a:lnTo>
                  <a:lnTo>
                    <a:pt x="1333982" y="922966"/>
                  </a:lnTo>
                  <a:lnTo>
                    <a:pt x="1317299" y="880717"/>
                  </a:lnTo>
                  <a:lnTo>
                    <a:pt x="1299321" y="839140"/>
                  </a:lnTo>
                  <a:lnTo>
                    <a:pt x="1280072" y="798260"/>
                  </a:lnTo>
                  <a:lnTo>
                    <a:pt x="1259579" y="758100"/>
                  </a:lnTo>
                  <a:lnTo>
                    <a:pt x="1237866" y="718688"/>
                  </a:lnTo>
                  <a:lnTo>
                    <a:pt x="1214957" y="680046"/>
                  </a:lnTo>
                  <a:lnTo>
                    <a:pt x="1190878" y="642201"/>
                  </a:lnTo>
                  <a:lnTo>
                    <a:pt x="1165654" y="605177"/>
                  </a:lnTo>
                  <a:lnTo>
                    <a:pt x="1139309" y="568999"/>
                  </a:lnTo>
                  <a:lnTo>
                    <a:pt x="1111869" y="533693"/>
                  </a:lnTo>
                  <a:lnTo>
                    <a:pt x="1083358" y="499282"/>
                  </a:lnTo>
                  <a:lnTo>
                    <a:pt x="1053802" y="465792"/>
                  </a:lnTo>
                  <a:lnTo>
                    <a:pt x="1023225" y="433248"/>
                  </a:lnTo>
                  <a:lnTo>
                    <a:pt x="991653" y="401675"/>
                  </a:lnTo>
                  <a:lnTo>
                    <a:pt x="959109" y="371098"/>
                  </a:lnTo>
                  <a:lnTo>
                    <a:pt x="925620" y="341541"/>
                  </a:lnTo>
                  <a:lnTo>
                    <a:pt x="891209" y="313031"/>
                  </a:lnTo>
                  <a:lnTo>
                    <a:pt x="855903" y="285590"/>
                  </a:lnTo>
                  <a:lnTo>
                    <a:pt x="819726" y="259245"/>
                  </a:lnTo>
                  <a:lnTo>
                    <a:pt x="782702" y="234021"/>
                  </a:lnTo>
                  <a:lnTo>
                    <a:pt x="744858" y="209942"/>
                  </a:lnTo>
                  <a:lnTo>
                    <a:pt x="706217" y="187033"/>
                  </a:lnTo>
                  <a:lnTo>
                    <a:pt x="666805" y="165319"/>
                  </a:lnTo>
                  <a:lnTo>
                    <a:pt x="626646" y="144826"/>
                  </a:lnTo>
                  <a:lnTo>
                    <a:pt x="585766" y="125578"/>
                  </a:lnTo>
                  <a:lnTo>
                    <a:pt x="544190" y="107600"/>
                  </a:lnTo>
                  <a:lnTo>
                    <a:pt x="501942" y="90916"/>
                  </a:lnTo>
                  <a:lnTo>
                    <a:pt x="459047" y="75553"/>
                  </a:lnTo>
                  <a:lnTo>
                    <a:pt x="415530" y="61534"/>
                  </a:lnTo>
                  <a:lnTo>
                    <a:pt x="371417" y="48886"/>
                  </a:lnTo>
                  <a:lnTo>
                    <a:pt x="326732" y="37632"/>
                  </a:lnTo>
                  <a:lnTo>
                    <a:pt x="281500" y="27797"/>
                  </a:lnTo>
                  <a:lnTo>
                    <a:pt x="235746" y="19407"/>
                  </a:lnTo>
                  <a:lnTo>
                    <a:pt x="189496" y="12487"/>
                  </a:lnTo>
                  <a:lnTo>
                    <a:pt x="142773" y="7061"/>
                  </a:lnTo>
                  <a:lnTo>
                    <a:pt x="95602" y="3155"/>
                  </a:lnTo>
                  <a:lnTo>
                    <a:pt x="48010" y="7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90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674"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10361077" y="1277783"/>
              <a:ext cx="2556509" cy="2849879"/>
            </a:xfrm>
            <a:custGeom>
              <a:rect b="b" l="l" r="r" t="t"/>
              <a:pathLst>
                <a:path extrusionOk="0" h="2849879" w="2556509">
                  <a:moveTo>
                    <a:pt x="2556435" y="0"/>
                  </a:moveTo>
                  <a:lnTo>
                    <a:pt x="1976693" y="0"/>
                  </a:lnTo>
                  <a:lnTo>
                    <a:pt x="1928667" y="572"/>
                  </a:lnTo>
                  <a:lnTo>
                    <a:pt x="1880921" y="2279"/>
                  </a:lnTo>
                  <a:lnTo>
                    <a:pt x="1833469" y="5109"/>
                  </a:lnTo>
                  <a:lnTo>
                    <a:pt x="1786325" y="9048"/>
                  </a:lnTo>
                  <a:lnTo>
                    <a:pt x="1739500" y="14084"/>
                  </a:lnTo>
                  <a:lnTo>
                    <a:pt x="1693009" y="20204"/>
                  </a:lnTo>
                  <a:lnTo>
                    <a:pt x="1646863" y="27394"/>
                  </a:lnTo>
                  <a:lnTo>
                    <a:pt x="1601076" y="35642"/>
                  </a:lnTo>
                  <a:lnTo>
                    <a:pt x="1555661" y="44935"/>
                  </a:lnTo>
                  <a:lnTo>
                    <a:pt x="1510631" y="55260"/>
                  </a:lnTo>
                  <a:lnTo>
                    <a:pt x="1465998" y="66604"/>
                  </a:lnTo>
                  <a:lnTo>
                    <a:pt x="1421776" y="78953"/>
                  </a:lnTo>
                  <a:lnTo>
                    <a:pt x="1377977" y="92296"/>
                  </a:lnTo>
                  <a:lnTo>
                    <a:pt x="1334615" y="106619"/>
                  </a:lnTo>
                  <a:lnTo>
                    <a:pt x="1291702" y="121909"/>
                  </a:lnTo>
                  <a:lnTo>
                    <a:pt x="1249251" y="138153"/>
                  </a:lnTo>
                  <a:lnTo>
                    <a:pt x="1207276" y="155338"/>
                  </a:lnTo>
                  <a:lnTo>
                    <a:pt x="1165789" y="173452"/>
                  </a:lnTo>
                  <a:lnTo>
                    <a:pt x="1124804" y="192481"/>
                  </a:lnTo>
                  <a:lnTo>
                    <a:pt x="1084332" y="212413"/>
                  </a:lnTo>
                  <a:lnTo>
                    <a:pt x="1044387" y="233234"/>
                  </a:lnTo>
                  <a:lnTo>
                    <a:pt x="1004983" y="254931"/>
                  </a:lnTo>
                  <a:lnTo>
                    <a:pt x="966131" y="277492"/>
                  </a:lnTo>
                  <a:lnTo>
                    <a:pt x="927846" y="300904"/>
                  </a:lnTo>
                  <a:lnTo>
                    <a:pt x="890139" y="325154"/>
                  </a:lnTo>
                  <a:lnTo>
                    <a:pt x="853024" y="350228"/>
                  </a:lnTo>
                  <a:lnTo>
                    <a:pt x="816513" y="376114"/>
                  </a:lnTo>
                  <a:lnTo>
                    <a:pt x="780621" y="402799"/>
                  </a:lnTo>
                  <a:lnTo>
                    <a:pt x="745359" y="430270"/>
                  </a:lnTo>
                  <a:lnTo>
                    <a:pt x="710740" y="458514"/>
                  </a:lnTo>
                  <a:lnTo>
                    <a:pt x="676778" y="487518"/>
                  </a:lnTo>
                  <a:lnTo>
                    <a:pt x="643486" y="517269"/>
                  </a:lnTo>
                  <a:lnTo>
                    <a:pt x="610876" y="547754"/>
                  </a:lnTo>
                  <a:lnTo>
                    <a:pt x="578961" y="578961"/>
                  </a:lnTo>
                  <a:lnTo>
                    <a:pt x="547754" y="610876"/>
                  </a:lnTo>
                  <a:lnTo>
                    <a:pt x="517269" y="643486"/>
                  </a:lnTo>
                  <a:lnTo>
                    <a:pt x="487518" y="676778"/>
                  </a:lnTo>
                  <a:lnTo>
                    <a:pt x="458514" y="710740"/>
                  </a:lnTo>
                  <a:lnTo>
                    <a:pt x="430270" y="745359"/>
                  </a:lnTo>
                  <a:lnTo>
                    <a:pt x="402799" y="780621"/>
                  </a:lnTo>
                  <a:lnTo>
                    <a:pt x="376114" y="816513"/>
                  </a:lnTo>
                  <a:lnTo>
                    <a:pt x="350228" y="853024"/>
                  </a:lnTo>
                  <a:lnTo>
                    <a:pt x="325154" y="890139"/>
                  </a:lnTo>
                  <a:lnTo>
                    <a:pt x="300904" y="927846"/>
                  </a:lnTo>
                  <a:lnTo>
                    <a:pt x="277492" y="966131"/>
                  </a:lnTo>
                  <a:lnTo>
                    <a:pt x="254931" y="1004983"/>
                  </a:lnTo>
                  <a:lnTo>
                    <a:pt x="233234" y="1044387"/>
                  </a:lnTo>
                  <a:lnTo>
                    <a:pt x="212413" y="1084332"/>
                  </a:lnTo>
                  <a:lnTo>
                    <a:pt x="192481" y="1124804"/>
                  </a:lnTo>
                  <a:lnTo>
                    <a:pt x="173452" y="1165789"/>
                  </a:lnTo>
                  <a:lnTo>
                    <a:pt x="155338" y="1207276"/>
                  </a:lnTo>
                  <a:lnTo>
                    <a:pt x="138153" y="1249251"/>
                  </a:lnTo>
                  <a:lnTo>
                    <a:pt x="121909" y="1291702"/>
                  </a:lnTo>
                  <a:lnTo>
                    <a:pt x="106619" y="1334615"/>
                  </a:lnTo>
                  <a:lnTo>
                    <a:pt x="92296" y="1377977"/>
                  </a:lnTo>
                  <a:lnTo>
                    <a:pt x="78953" y="1421776"/>
                  </a:lnTo>
                  <a:lnTo>
                    <a:pt x="66604" y="1465998"/>
                  </a:lnTo>
                  <a:lnTo>
                    <a:pt x="55260" y="1510631"/>
                  </a:lnTo>
                  <a:lnTo>
                    <a:pt x="44935" y="1555661"/>
                  </a:lnTo>
                  <a:lnTo>
                    <a:pt x="35642" y="1601076"/>
                  </a:lnTo>
                  <a:lnTo>
                    <a:pt x="27394" y="1646863"/>
                  </a:lnTo>
                  <a:lnTo>
                    <a:pt x="20204" y="1693009"/>
                  </a:lnTo>
                  <a:lnTo>
                    <a:pt x="14084" y="1739500"/>
                  </a:lnTo>
                  <a:lnTo>
                    <a:pt x="9048" y="1786325"/>
                  </a:lnTo>
                  <a:lnTo>
                    <a:pt x="5109" y="1833469"/>
                  </a:lnTo>
                  <a:lnTo>
                    <a:pt x="2279" y="1880921"/>
                  </a:lnTo>
                  <a:lnTo>
                    <a:pt x="572" y="1928667"/>
                  </a:lnTo>
                  <a:lnTo>
                    <a:pt x="0" y="1976693"/>
                  </a:lnTo>
                  <a:lnTo>
                    <a:pt x="0" y="2849798"/>
                  </a:lnTo>
                  <a:lnTo>
                    <a:pt x="2556435" y="2849798"/>
                  </a:lnTo>
                  <a:lnTo>
                    <a:pt x="2556435" y="0"/>
                  </a:lnTo>
                  <a:close/>
                </a:path>
              </a:pathLst>
            </a:custGeom>
            <a:solidFill>
              <a:srgbClr val="DF063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674"/>
            </a:p>
          </p:txBody>
        </p:sp>
      </p:grpSp>
      <p:sp>
        <p:nvSpPr>
          <p:cNvPr id="69" name="Google Shape;69;p15"/>
          <p:cNvSpPr/>
          <p:nvPr/>
        </p:nvSpPr>
        <p:spPr>
          <a:xfrm>
            <a:off x="15478106" y="5907242"/>
            <a:ext cx="3796416" cy="4232070"/>
          </a:xfrm>
          <a:custGeom>
            <a:rect b="b" l="l" r="r" t="t"/>
            <a:pathLst>
              <a:path extrusionOk="0" h="2849879" w="2556509">
                <a:moveTo>
                  <a:pt x="2556435" y="0"/>
                </a:moveTo>
                <a:lnTo>
                  <a:pt x="0" y="0"/>
                </a:lnTo>
                <a:lnTo>
                  <a:pt x="0" y="2849798"/>
                </a:lnTo>
                <a:lnTo>
                  <a:pt x="579741" y="2849798"/>
                </a:lnTo>
                <a:lnTo>
                  <a:pt x="627768" y="2849226"/>
                </a:lnTo>
                <a:lnTo>
                  <a:pt x="675513" y="2847518"/>
                </a:lnTo>
                <a:lnTo>
                  <a:pt x="722965" y="2844688"/>
                </a:lnTo>
                <a:lnTo>
                  <a:pt x="770109" y="2840749"/>
                </a:lnTo>
                <a:lnTo>
                  <a:pt x="816934" y="2835713"/>
                </a:lnTo>
                <a:lnTo>
                  <a:pt x="863425" y="2829593"/>
                </a:lnTo>
                <a:lnTo>
                  <a:pt x="909571" y="2822403"/>
                </a:lnTo>
                <a:lnTo>
                  <a:pt x="955358" y="2814155"/>
                </a:lnTo>
                <a:lnTo>
                  <a:pt x="1000773" y="2804862"/>
                </a:lnTo>
                <a:lnTo>
                  <a:pt x="1045804" y="2794537"/>
                </a:lnTo>
                <a:lnTo>
                  <a:pt x="1090436" y="2783193"/>
                </a:lnTo>
                <a:lnTo>
                  <a:pt x="1134659" y="2770844"/>
                </a:lnTo>
                <a:lnTo>
                  <a:pt x="1178457" y="2757501"/>
                </a:lnTo>
                <a:lnTo>
                  <a:pt x="1221820" y="2743178"/>
                </a:lnTo>
                <a:lnTo>
                  <a:pt x="1264732" y="2727888"/>
                </a:lnTo>
                <a:lnTo>
                  <a:pt x="1307183" y="2711644"/>
                </a:lnTo>
                <a:lnTo>
                  <a:pt x="1349158" y="2694459"/>
                </a:lnTo>
                <a:lnTo>
                  <a:pt x="1390645" y="2676345"/>
                </a:lnTo>
                <a:lnTo>
                  <a:pt x="1431631" y="2657316"/>
                </a:lnTo>
                <a:lnTo>
                  <a:pt x="1472102" y="2637384"/>
                </a:lnTo>
                <a:lnTo>
                  <a:pt x="1512047" y="2616563"/>
                </a:lnTo>
                <a:lnTo>
                  <a:pt x="1551451" y="2594866"/>
                </a:lnTo>
                <a:lnTo>
                  <a:pt x="1590303" y="2572305"/>
                </a:lnTo>
                <a:lnTo>
                  <a:pt x="1628589" y="2548893"/>
                </a:lnTo>
                <a:lnTo>
                  <a:pt x="1666296" y="2524643"/>
                </a:lnTo>
                <a:lnTo>
                  <a:pt x="1703411" y="2499569"/>
                </a:lnTo>
                <a:lnTo>
                  <a:pt x="1739921" y="2473683"/>
                </a:lnTo>
                <a:lnTo>
                  <a:pt x="1775814" y="2446998"/>
                </a:lnTo>
                <a:lnTo>
                  <a:pt x="1811076" y="2419527"/>
                </a:lnTo>
                <a:lnTo>
                  <a:pt x="1845694" y="2391283"/>
                </a:lnTo>
                <a:lnTo>
                  <a:pt x="1879656" y="2362279"/>
                </a:lnTo>
                <a:lnTo>
                  <a:pt x="1912948" y="2332528"/>
                </a:lnTo>
                <a:lnTo>
                  <a:pt x="1945559" y="2302043"/>
                </a:lnTo>
                <a:lnTo>
                  <a:pt x="1977473" y="2270836"/>
                </a:lnTo>
                <a:lnTo>
                  <a:pt x="2008680" y="2238921"/>
                </a:lnTo>
                <a:lnTo>
                  <a:pt x="2039165" y="2206311"/>
                </a:lnTo>
                <a:lnTo>
                  <a:pt x="2068916" y="2173019"/>
                </a:lnTo>
                <a:lnTo>
                  <a:pt x="2097920" y="2139057"/>
                </a:lnTo>
                <a:lnTo>
                  <a:pt x="2126164" y="2104438"/>
                </a:lnTo>
                <a:lnTo>
                  <a:pt x="2153635" y="2069176"/>
                </a:lnTo>
                <a:lnTo>
                  <a:pt x="2180320" y="2033284"/>
                </a:lnTo>
                <a:lnTo>
                  <a:pt x="2206206" y="1996773"/>
                </a:lnTo>
                <a:lnTo>
                  <a:pt x="2231280" y="1959658"/>
                </a:lnTo>
                <a:lnTo>
                  <a:pt x="2255530" y="1921951"/>
                </a:lnTo>
                <a:lnTo>
                  <a:pt x="2278942" y="1883666"/>
                </a:lnTo>
                <a:lnTo>
                  <a:pt x="2301503" y="1844814"/>
                </a:lnTo>
                <a:lnTo>
                  <a:pt x="2323201" y="1805410"/>
                </a:lnTo>
                <a:lnTo>
                  <a:pt x="2344022" y="1765465"/>
                </a:lnTo>
                <a:lnTo>
                  <a:pt x="2363953" y="1724994"/>
                </a:lnTo>
                <a:lnTo>
                  <a:pt x="2382982" y="1684008"/>
                </a:lnTo>
                <a:lnTo>
                  <a:pt x="2401096" y="1642521"/>
                </a:lnTo>
                <a:lnTo>
                  <a:pt x="2418281" y="1600546"/>
                </a:lnTo>
                <a:lnTo>
                  <a:pt x="2434525" y="1558095"/>
                </a:lnTo>
                <a:lnTo>
                  <a:pt x="2449815" y="1515182"/>
                </a:lnTo>
                <a:lnTo>
                  <a:pt x="2464138" y="1471820"/>
                </a:lnTo>
                <a:lnTo>
                  <a:pt x="2477481" y="1428021"/>
                </a:lnTo>
                <a:lnTo>
                  <a:pt x="2489831" y="1383799"/>
                </a:lnTo>
                <a:lnTo>
                  <a:pt x="2501174" y="1339166"/>
                </a:lnTo>
                <a:lnTo>
                  <a:pt x="2511499" y="1294136"/>
                </a:lnTo>
                <a:lnTo>
                  <a:pt x="2520792" y="1248721"/>
                </a:lnTo>
                <a:lnTo>
                  <a:pt x="2529040" y="1202934"/>
                </a:lnTo>
                <a:lnTo>
                  <a:pt x="2536230" y="1156788"/>
                </a:lnTo>
                <a:lnTo>
                  <a:pt x="2542350" y="1110297"/>
                </a:lnTo>
                <a:lnTo>
                  <a:pt x="2547386" y="1063472"/>
                </a:lnTo>
                <a:lnTo>
                  <a:pt x="2551325" y="1016328"/>
                </a:lnTo>
                <a:lnTo>
                  <a:pt x="2554155" y="968876"/>
                </a:lnTo>
                <a:lnTo>
                  <a:pt x="2555863" y="921131"/>
                </a:lnTo>
                <a:lnTo>
                  <a:pt x="2556435" y="873104"/>
                </a:lnTo>
                <a:lnTo>
                  <a:pt x="2556435" y="0"/>
                </a:lnTo>
                <a:close/>
              </a:path>
            </a:pathLst>
          </a:custGeom>
          <a:solidFill>
            <a:srgbClr val="2553A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74"/>
          </a:p>
        </p:txBody>
      </p:sp>
      <p:sp>
        <p:nvSpPr>
          <p:cNvPr id="70" name="Google Shape;70;p15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6602849" y="652775"/>
            <a:ext cx="6896700" cy="21858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5400">
                <a:latin typeface="Arial Black"/>
                <a:ea typeface="Arial Black"/>
                <a:cs typeface="Arial Black"/>
                <a:sym typeface="Arial Black"/>
              </a:rPr>
              <a:t>Produkcja gleby</a:t>
            </a:r>
            <a:endParaRPr sz="54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7" name="Google Shape;167;p24"/>
          <p:cNvSpPr txBox="1"/>
          <p:nvPr>
            <p:ph idx="1" type="body"/>
          </p:nvPr>
        </p:nvSpPr>
        <p:spPr>
          <a:xfrm>
            <a:off x="498375" y="2603475"/>
            <a:ext cx="9071700" cy="54564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-680359" lvl="0" marL="1451839" rtl="0" algn="l">
              <a:lnSpc>
                <a:spcPct val="150000"/>
              </a:lnSpc>
              <a:spcBef>
                <a:spcPts val="2858"/>
              </a:spcBef>
              <a:spcAft>
                <a:spcPts val="0"/>
              </a:spcAft>
              <a:buSzPts val="2800"/>
              <a:buChar char="●"/>
            </a:pPr>
            <a:r>
              <a:rPr b="1" lang="pl" sz="2800">
                <a:solidFill>
                  <a:schemeClr val="dk1"/>
                </a:solidFill>
                <a:highlight>
                  <a:srgbClr val="FFFFFF"/>
                </a:highlight>
              </a:rPr>
              <a:t>A</a:t>
            </a:r>
            <a:r>
              <a:rPr b="1" lang="pl" sz="2800">
                <a:solidFill>
                  <a:schemeClr val="dk1"/>
                </a:solidFill>
                <a:highlight>
                  <a:srgbClr val="FFFFFF"/>
                </a:highlight>
              </a:rPr>
              <a:t>by wytworzyć 1 cm gleby, potrzebne jest od 100 do nawet 1000 lat.</a:t>
            </a:r>
            <a: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  <a:t> Oznacza to,</a:t>
            </a:r>
            <a:b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  <a:t>że jest ona </a:t>
            </a:r>
            <a:r>
              <a:rPr b="1" lang="pl" sz="2800">
                <a:solidFill>
                  <a:schemeClr val="dk1"/>
                </a:solidFill>
                <a:highlight>
                  <a:srgbClr val="FFFFFF"/>
                </a:highlight>
              </a:rPr>
              <a:t>zasobem </a:t>
            </a:r>
            <a: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  <a:t>praktycznie </a:t>
            </a:r>
            <a:r>
              <a:rPr b="1" lang="pl" sz="2800">
                <a:solidFill>
                  <a:schemeClr val="dk1"/>
                </a:solidFill>
                <a:highlight>
                  <a:srgbClr val="FFFFFF"/>
                </a:highlight>
              </a:rPr>
              <a:t>nieodnawialnym</a:t>
            </a:r>
            <a: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  <a:t>, ponieważ jej degradacja</a:t>
            </a:r>
            <a:b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  <a:t>i utrata jest niemożliwa do odzyskania</a:t>
            </a:r>
            <a:b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  <a:t>w ciągu ludzkiego życia.</a:t>
            </a:r>
            <a:endParaRPr sz="2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680359" lvl="0" marL="145183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  <a:t>Według badań światowych zasobów </a:t>
            </a:r>
            <a:r>
              <a:rPr b="1" lang="pl" sz="2800">
                <a:solidFill>
                  <a:schemeClr val="dk1"/>
                </a:solidFill>
                <a:highlight>
                  <a:srgbClr val="FFFFFF"/>
                </a:highlight>
              </a:rPr>
              <a:t>33 proc. gleby jest zdegradowane</a:t>
            </a:r>
            <a: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  <a:t>, a każdego roku 50 000 km2 gleb przepada.</a:t>
            </a:r>
            <a:endParaRPr sz="2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680359" lvl="0" marL="145183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  <a:t>Rocznie 30 ton ziemi przechodzi przez dżdżownicę na 1 hektarze.</a:t>
            </a:r>
            <a:endParaRPr sz="28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12266223" y="4597237"/>
            <a:ext cx="65952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spAutoFit/>
          </a:bodyPr>
          <a:lstStyle/>
          <a:p>
            <a:pPr indent="0" lvl="0" marL="1005119" rtl="0" algn="l">
              <a:lnSpc>
                <a:spcPct val="115000"/>
              </a:lnSpc>
              <a:spcBef>
                <a:spcPts val="2858"/>
              </a:spcBef>
              <a:spcAft>
                <a:spcPts val="6156"/>
              </a:spcAft>
              <a:buNone/>
            </a:pPr>
            <a:r>
              <a:t/>
            </a:r>
            <a:endParaRPr sz="2857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3656" y="3413892"/>
            <a:ext cx="9071844" cy="566990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171" name="Google Shape;17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25"/>
          <p:cNvGrpSpPr/>
          <p:nvPr/>
        </p:nvGrpSpPr>
        <p:grpSpPr>
          <a:xfrm rot="5400000">
            <a:off x="14262180" y="4091882"/>
            <a:ext cx="6044955" cy="4301607"/>
            <a:chOff x="11600170" y="4242865"/>
            <a:chExt cx="4004873" cy="2849879"/>
          </a:xfrm>
        </p:grpSpPr>
        <p:sp>
          <p:nvSpPr>
            <p:cNvPr id="179" name="Google Shape;179;p25"/>
            <p:cNvSpPr/>
            <p:nvPr/>
          </p:nvSpPr>
          <p:spPr>
            <a:xfrm>
              <a:off x="11600170" y="4242865"/>
              <a:ext cx="1424940" cy="2849879"/>
            </a:xfrm>
            <a:custGeom>
              <a:rect b="b" l="l" r="r" t="t"/>
              <a:pathLst>
                <a:path extrusionOk="0" h="2849879" w="1424940">
                  <a:moveTo>
                    <a:pt x="0" y="0"/>
                  </a:moveTo>
                  <a:lnTo>
                    <a:pt x="20" y="2849798"/>
                  </a:lnTo>
                  <a:lnTo>
                    <a:pt x="50399" y="2848924"/>
                  </a:lnTo>
                  <a:lnTo>
                    <a:pt x="100339" y="2846321"/>
                  </a:lnTo>
                  <a:lnTo>
                    <a:pt x="149810" y="2842018"/>
                  </a:lnTo>
                  <a:lnTo>
                    <a:pt x="198784" y="2836044"/>
                  </a:lnTo>
                  <a:lnTo>
                    <a:pt x="247232" y="2828429"/>
                  </a:lnTo>
                  <a:lnTo>
                    <a:pt x="295126" y="2819200"/>
                  </a:lnTo>
                  <a:lnTo>
                    <a:pt x="342435" y="2808386"/>
                  </a:lnTo>
                  <a:lnTo>
                    <a:pt x="389133" y="2796017"/>
                  </a:lnTo>
                  <a:lnTo>
                    <a:pt x="435189" y="2782121"/>
                  </a:lnTo>
                  <a:lnTo>
                    <a:pt x="480574" y="2766727"/>
                  </a:lnTo>
                  <a:lnTo>
                    <a:pt x="525261" y="2749865"/>
                  </a:lnTo>
                  <a:lnTo>
                    <a:pt x="569219" y="2731562"/>
                  </a:lnTo>
                  <a:lnTo>
                    <a:pt x="612421" y="2711848"/>
                  </a:lnTo>
                  <a:lnTo>
                    <a:pt x="654836" y="2690752"/>
                  </a:lnTo>
                  <a:lnTo>
                    <a:pt x="696438" y="2668302"/>
                  </a:lnTo>
                  <a:lnTo>
                    <a:pt x="737195" y="2644527"/>
                  </a:lnTo>
                  <a:lnTo>
                    <a:pt x="777081" y="2619457"/>
                  </a:lnTo>
                  <a:lnTo>
                    <a:pt x="816065" y="2593120"/>
                  </a:lnTo>
                  <a:lnTo>
                    <a:pt x="854119" y="2565545"/>
                  </a:lnTo>
                  <a:lnTo>
                    <a:pt x="891214" y="2536760"/>
                  </a:lnTo>
                  <a:lnTo>
                    <a:pt x="927321" y="2506795"/>
                  </a:lnTo>
                  <a:lnTo>
                    <a:pt x="962412" y="2475679"/>
                  </a:lnTo>
                  <a:lnTo>
                    <a:pt x="996457" y="2443441"/>
                  </a:lnTo>
                  <a:lnTo>
                    <a:pt x="1029427" y="2410108"/>
                  </a:lnTo>
                  <a:lnTo>
                    <a:pt x="1061295" y="2375711"/>
                  </a:lnTo>
                  <a:lnTo>
                    <a:pt x="1092030" y="2340277"/>
                  </a:lnTo>
                  <a:lnTo>
                    <a:pt x="1121604" y="2303837"/>
                  </a:lnTo>
                  <a:lnTo>
                    <a:pt x="1149988" y="2266418"/>
                  </a:lnTo>
                  <a:lnTo>
                    <a:pt x="1177153" y="2228050"/>
                  </a:lnTo>
                  <a:lnTo>
                    <a:pt x="1203071" y="2188761"/>
                  </a:lnTo>
                  <a:lnTo>
                    <a:pt x="1227712" y="2148581"/>
                  </a:lnTo>
                  <a:lnTo>
                    <a:pt x="1251047" y="2107538"/>
                  </a:lnTo>
                  <a:lnTo>
                    <a:pt x="1273049" y="2065661"/>
                  </a:lnTo>
                  <a:lnTo>
                    <a:pt x="1293687" y="2022979"/>
                  </a:lnTo>
                  <a:lnTo>
                    <a:pt x="1312933" y="1979520"/>
                  </a:lnTo>
                  <a:lnTo>
                    <a:pt x="1331790" y="1932615"/>
                  </a:lnTo>
                  <a:lnTo>
                    <a:pt x="1349015" y="1884904"/>
                  </a:lnTo>
                  <a:lnTo>
                    <a:pt x="1364573" y="1836420"/>
                  </a:lnTo>
                  <a:lnTo>
                    <a:pt x="1378430" y="1787200"/>
                  </a:lnTo>
                  <a:lnTo>
                    <a:pt x="1390551" y="1737276"/>
                  </a:lnTo>
                  <a:lnTo>
                    <a:pt x="1400903" y="1686684"/>
                  </a:lnTo>
                  <a:lnTo>
                    <a:pt x="1409449" y="1635457"/>
                  </a:lnTo>
                  <a:lnTo>
                    <a:pt x="1416156" y="1583631"/>
                  </a:lnTo>
                  <a:lnTo>
                    <a:pt x="1420990" y="1531240"/>
                  </a:lnTo>
                  <a:lnTo>
                    <a:pt x="1423916" y="1478317"/>
                  </a:lnTo>
                  <a:lnTo>
                    <a:pt x="1424899" y="1424899"/>
                  </a:lnTo>
                  <a:lnTo>
                    <a:pt x="1424106" y="1376908"/>
                  </a:lnTo>
                  <a:lnTo>
                    <a:pt x="1421743" y="1329314"/>
                  </a:lnTo>
                  <a:lnTo>
                    <a:pt x="1417837" y="1282143"/>
                  </a:lnTo>
                  <a:lnTo>
                    <a:pt x="1412411" y="1235419"/>
                  </a:lnTo>
                  <a:lnTo>
                    <a:pt x="1405491" y="1189167"/>
                  </a:lnTo>
                  <a:lnTo>
                    <a:pt x="1397101" y="1143412"/>
                  </a:lnTo>
                  <a:lnTo>
                    <a:pt x="1387267" y="1098179"/>
                  </a:lnTo>
                  <a:lnTo>
                    <a:pt x="1376013" y="1053493"/>
                  </a:lnTo>
                  <a:lnTo>
                    <a:pt x="1363364" y="1009379"/>
                  </a:lnTo>
                  <a:lnTo>
                    <a:pt x="1349345" y="965862"/>
                  </a:lnTo>
                  <a:lnTo>
                    <a:pt x="1333982" y="922966"/>
                  </a:lnTo>
                  <a:lnTo>
                    <a:pt x="1317299" y="880717"/>
                  </a:lnTo>
                  <a:lnTo>
                    <a:pt x="1299321" y="839140"/>
                  </a:lnTo>
                  <a:lnTo>
                    <a:pt x="1280072" y="798260"/>
                  </a:lnTo>
                  <a:lnTo>
                    <a:pt x="1259579" y="758100"/>
                  </a:lnTo>
                  <a:lnTo>
                    <a:pt x="1237866" y="718688"/>
                  </a:lnTo>
                  <a:lnTo>
                    <a:pt x="1214957" y="680046"/>
                  </a:lnTo>
                  <a:lnTo>
                    <a:pt x="1190878" y="642201"/>
                  </a:lnTo>
                  <a:lnTo>
                    <a:pt x="1165654" y="605177"/>
                  </a:lnTo>
                  <a:lnTo>
                    <a:pt x="1139309" y="568999"/>
                  </a:lnTo>
                  <a:lnTo>
                    <a:pt x="1111869" y="533693"/>
                  </a:lnTo>
                  <a:lnTo>
                    <a:pt x="1083358" y="499282"/>
                  </a:lnTo>
                  <a:lnTo>
                    <a:pt x="1053802" y="465792"/>
                  </a:lnTo>
                  <a:lnTo>
                    <a:pt x="1023225" y="433248"/>
                  </a:lnTo>
                  <a:lnTo>
                    <a:pt x="991653" y="401675"/>
                  </a:lnTo>
                  <a:lnTo>
                    <a:pt x="959109" y="371098"/>
                  </a:lnTo>
                  <a:lnTo>
                    <a:pt x="925620" y="341541"/>
                  </a:lnTo>
                  <a:lnTo>
                    <a:pt x="891209" y="313031"/>
                  </a:lnTo>
                  <a:lnTo>
                    <a:pt x="855903" y="285590"/>
                  </a:lnTo>
                  <a:lnTo>
                    <a:pt x="819726" y="259245"/>
                  </a:lnTo>
                  <a:lnTo>
                    <a:pt x="782702" y="234021"/>
                  </a:lnTo>
                  <a:lnTo>
                    <a:pt x="744858" y="209942"/>
                  </a:lnTo>
                  <a:lnTo>
                    <a:pt x="706217" y="187033"/>
                  </a:lnTo>
                  <a:lnTo>
                    <a:pt x="666805" y="165319"/>
                  </a:lnTo>
                  <a:lnTo>
                    <a:pt x="626646" y="144826"/>
                  </a:lnTo>
                  <a:lnTo>
                    <a:pt x="585766" y="125578"/>
                  </a:lnTo>
                  <a:lnTo>
                    <a:pt x="544190" y="107600"/>
                  </a:lnTo>
                  <a:lnTo>
                    <a:pt x="501942" y="90916"/>
                  </a:lnTo>
                  <a:lnTo>
                    <a:pt x="459047" y="75553"/>
                  </a:lnTo>
                  <a:lnTo>
                    <a:pt x="415530" y="61534"/>
                  </a:lnTo>
                  <a:lnTo>
                    <a:pt x="371417" y="48886"/>
                  </a:lnTo>
                  <a:lnTo>
                    <a:pt x="326732" y="37632"/>
                  </a:lnTo>
                  <a:lnTo>
                    <a:pt x="281500" y="27797"/>
                  </a:lnTo>
                  <a:lnTo>
                    <a:pt x="235746" y="19407"/>
                  </a:lnTo>
                  <a:lnTo>
                    <a:pt x="189496" y="12487"/>
                  </a:lnTo>
                  <a:lnTo>
                    <a:pt x="142773" y="7061"/>
                  </a:lnTo>
                  <a:lnTo>
                    <a:pt x="95602" y="3155"/>
                  </a:lnTo>
                  <a:lnTo>
                    <a:pt x="48010" y="7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90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716"/>
            </a:p>
          </p:txBody>
        </p:sp>
        <p:sp>
          <p:nvSpPr>
            <p:cNvPr id="180" name="Google Shape;180;p25"/>
            <p:cNvSpPr/>
            <p:nvPr/>
          </p:nvSpPr>
          <p:spPr>
            <a:xfrm>
              <a:off x="13048534" y="4242865"/>
              <a:ext cx="2556509" cy="2849879"/>
            </a:xfrm>
            <a:custGeom>
              <a:rect b="b" l="l" r="r" t="t"/>
              <a:pathLst>
                <a:path extrusionOk="0" h="2849879" w="2556509">
                  <a:moveTo>
                    <a:pt x="2556435" y="0"/>
                  </a:moveTo>
                  <a:lnTo>
                    <a:pt x="1976693" y="0"/>
                  </a:lnTo>
                  <a:lnTo>
                    <a:pt x="1928667" y="572"/>
                  </a:lnTo>
                  <a:lnTo>
                    <a:pt x="1880921" y="2279"/>
                  </a:lnTo>
                  <a:lnTo>
                    <a:pt x="1833469" y="5109"/>
                  </a:lnTo>
                  <a:lnTo>
                    <a:pt x="1786325" y="9048"/>
                  </a:lnTo>
                  <a:lnTo>
                    <a:pt x="1739500" y="14084"/>
                  </a:lnTo>
                  <a:lnTo>
                    <a:pt x="1693009" y="20204"/>
                  </a:lnTo>
                  <a:lnTo>
                    <a:pt x="1646863" y="27394"/>
                  </a:lnTo>
                  <a:lnTo>
                    <a:pt x="1601076" y="35642"/>
                  </a:lnTo>
                  <a:lnTo>
                    <a:pt x="1555661" y="44935"/>
                  </a:lnTo>
                  <a:lnTo>
                    <a:pt x="1510631" y="55260"/>
                  </a:lnTo>
                  <a:lnTo>
                    <a:pt x="1465998" y="66604"/>
                  </a:lnTo>
                  <a:lnTo>
                    <a:pt x="1421776" y="78953"/>
                  </a:lnTo>
                  <a:lnTo>
                    <a:pt x="1377977" y="92296"/>
                  </a:lnTo>
                  <a:lnTo>
                    <a:pt x="1334615" y="106619"/>
                  </a:lnTo>
                  <a:lnTo>
                    <a:pt x="1291702" y="121909"/>
                  </a:lnTo>
                  <a:lnTo>
                    <a:pt x="1249251" y="138153"/>
                  </a:lnTo>
                  <a:lnTo>
                    <a:pt x="1207276" y="155338"/>
                  </a:lnTo>
                  <a:lnTo>
                    <a:pt x="1165789" y="173452"/>
                  </a:lnTo>
                  <a:lnTo>
                    <a:pt x="1124804" y="192481"/>
                  </a:lnTo>
                  <a:lnTo>
                    <a:pt x="1084332" y="212413"/>
                  </a:lnTo>
                  <a:lnTo>
                    <a:pt x="1044387" y="233234"/>
                  </a:lnTo>
                  <a:lnTo>
                    <a:pt x="1004983" y="254931"/>
                  </a:lnTo>
                  <a:lnTo>
                    <a:pt x="966131" y="277492"/>
                  </a:lnTo>
                  <a:lnTo>
                    <a:pt x="927846" y="300904"/>
                  </a:lnTo>
                  <a:lnTo>
                    <a:pt x="890139" y="325154"/>
                  </a:lnTo>
                  <a:lnTo>
                    <a:pt x="853024" y="350228"/>
                  </a:lnTo>
                  <a:lnTo>
                    <a:pt x="816513" y="376114"/>
                  </a:lnTo>
                  <a:lnTo>
                    <a:pt x="780621" y="402799"/>
                  </a:lnTo>
                  <a:lnTo>
                    <a:pt x="745359" y="430270"/>
                  </a:lnTo>
                  <a:lnTo>
                    <a:pt x="710740" y="458514"/>
                  </a:lnTo>
                  <a:lnTo>
                    <a:pt x="676778" y="487518"/>
                  </a:lnTo>
                  <a:lnTo>
                    <a:pt x="643486" y="517269"/>
                  </a:lnTo>
                  <a:lnTo>
                    <a:pt x="610876" y="547754"/>
                  </a:lnTo>
                  <a:lnTo>
                    <a:pt x="578961" y="578961"/>
                  </a:lnTo>
                  <a:lnTo>
                    <a:pt x="547754" y="610876"/>
                  </a:lnTo>
                  <a:lnTo>
                    <a:pt x="517269" y="643486"/>
                  </a:lnTo>
                  <a:lnTo>
                    <a:pt x="487518" y="676778"/>
                  </a:lnTo>
                  <a:lnTo>
                    <a:pt x="458514" y="710740"/>
                  </a:lnTo>
                  <a:lnTo>
                    <a:pt x="430270" y="745359"/>
                  </a:lnTo>
                  <a:lnTo>
                    <a:pt x="402799" y="780621"/>
                  </a:lnTo>
                  <a:lnTo>
                    <a:pt x="376114" y="816513"/>
                  </a:lnTo>
                  <a:lnTo>
                    <a:pt x="350228" y="853024"/>
                  </a:lnTo>
                  <a:lnTo>
                    <a:pt x="325154" y="890139"/>
                  </a:lnTo>
                  <a:lnTo>
                    <a:pt x="300904" y="927846"/>
                  </a:lnTo>
                  <a:lnTo>
                    <a:pt x="277492" y="966131"/>
                  </a:lnTo>
                  <a:lnTo>
                    <a:pt x="254931" y="1004983"/>
                  </a:lnTo>
                  <a:lnTo>
                    <a:pt x="233234" y="1044387"/>
                  </a:lnTo>
                  <a:lnTo>
                    <a:pt x="212413" y="1084332"/>
                  </a:lnTo>
                  <a:lnTo>
                    <a:pt x="192481" y="1124804"/>
                  </a:lnTo>
                  <a:lnTo>
                    <a:pt x="173452" y="1165789"/>
                  </a:lnTo>
                  <a:lnTo>
                    <a:pt x="155338" y="1207276"/>
                  </a:lnTo>
                  <a:lnTo>
                    <a:pt x="138153" y="1249251"/>
                  </a:lnTo>
                  <a:lnTo>
                    <a:pt x="121909" y="1291702"/>
                  </a:lnTo>
                  <a:lnTo>
                    <a:pt x="106619" y="1334615"/>
                  </a:lnTo>
                  <a:lnTo>
                    <a:pt x="92296" y="1377977"/>
                  </a:lnTo>
                  <a:lnTo>
                    <a:pt x="78953" y="1421776"/>
                  </a:lnTo>
                  <a:lnTo>
                    <a:pt x="66604" y="1465998"/>
                  </a:lnTo>
                  <a:lnTo>
                    <a:pt x="55260" y="1510631"/>
                  </a:lnTo>
                  <a:lnTo>
                    <a:pt x="44935" y="1555661"/>
                  </a:lnTo>
                  <a:lnTo>
                    <a:pt x="35642" y="1601076"/>
                  </a:lnTo>
                  <a:lnTo>
                    <a:pt x="27394" y="1646863"/>
                  </a:lnTo>
                  <a:lnTo>
                    <a:pt x="20204" y="1693009"/>
                  </a:lnTo>
                  <a:lnTo>
                    <a:pt x="14084" y="1739500"/>
                  </a:lnTo>
                  <a:lnTo>
                    <a:pt x="9048" y="1786325"/>
                  </a:lnTo>
                  <a:lnTo>
                    <a:pt x="5109" y="1833469"/>
                  </a:lnTo>
                  <a:lnTo>
                    <a:pt x="2279" y="1880921"/>
                  </a:lnTo>
                  <a:lnTo>
                    <a:pt x="572" y="1928667"/>
                  </a:lnTo>
                  <a:lnTo>
                    <a:pt x="0" y="1976693"/>
                  </a:lnTo>
                  <a:lnTo>
                    <a:pt x="0" y="2849798"/>
                  </a:lnTo>
                  <a:lnTo>
                    <a:pt x="2556435" y="2849798"/>
                  </a:lnTo>
                  <a:lnTo>
                    <a:pt x="2556435" y="0"/>
                  </a:lnTo>
                  <a:close/>
                </a:path>
              </a:pathLst>
            </a:custGeom>
            <a:solidFill>
              <a:srgbClr val="DF063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716"/>
            </a:p>
          </p:txBody>
        </p:sp>
      </p:grpSp>
      <p:sp>
        <p:nvSpPr>
          <p:cNvPr id="181" name="Google Shape;181;p25"/>
          <p:cNvSpPr/>
          <p:nvPr/>
        </p:nvSpPr>
        <p:spPr>
          <a:xfrm rot="5400000">
            <a:off x="15367238" y="-1080977"/>
            <a:ext cx="3847546" cy="4289068"/>
          </a:xfrm>
          <a:custGeom>
            <a:rect b="b" l="l" r="r" t="t"/>
            <a:pathLst>
              <a:path extrusionOk="0" h="2849879" w="2556509">
                <a:moveTo>
                  <a:pt x="2556435" y="0"/>
                </a:moveTo>
                <a:lnTo>
                  <a:pt x="0" y="0"/>
                </a:lnTo>
                <a:lnTo>
                  <a:pt x="0" y="2849798"/>
                </a:lnTo>
                <a:lnTo>
                  <a:pt x="579741" y="2849798"/>
                </a:lnTo>
                <a:lnTo>
                  <a:pt x="627768" y="2849226"/>
                </a:lnTo>
                <a:lnTo>
                  <a:pt x="675513" y="2847518"/>
                </a:lnTo>
                <a:lnTo>
                  <a:pt x="722965" y="2844688"/>
                </a:lnTo>
                <a:lnTo>
                  <a:pt x="770109" y="2840749"/>
                </a:lnTo>
                <a:lnTo>
                  <a:pt x="816934" y="2835713"/>
                </a:lnTo>
                <a:lnTo>
                  <a:pt x="863425" y="2829593"/>
                </a:lnTo>
                <a:lnTo>
                  <a:pt x="909571" y="2822403"/>
                </a:lnTo>
                <a:lnTo>
                  <a:pt x="955358" y="2814155"/>
                </a:lnTo>
                <a:lnTo>
                  <a:pt x="1000773" y="2804862"/>
                </a:lnTo>
                <a:lnTo>
                  <a:pt x="1045804" y="2794537"/>
                </a:lnTo>
                <a:lnTo>
                  <a:pt x="1090436" y="2783193"/>
                </a:lnTo>
                <a:lnTo>
                  <a:pt x="1134659" y="2770844"/>
                </a:lnTo>
                <a:lnTo>
                  <a:pt x="1178457" y="2757501"/>
                </a:lnTo>
                <a:lnTo>
                  <a:pt x="1221820" y="2743178"/>
                </a:lnTo>
                <a:lnTo>
                  <a:pt x="1264732" y="2727888"/>
                </a:lnTo>
                <a:lnTo>
                  <a:pt x="1307183" y="2711644"/>
                </a:lnTo>
                <a:lnTo>
                  <a:pt x="1349158" y="2694459"/>
                </a:lnTo>
                <a:lnTo>
                  <a:pt x="1390645" y="2676345"/>
                </a:lnTo>
                <a:lnTo>
                  <a:pt x="1431631" y="2657316"/>
                </a:lnTo>
                <a:lnTo>
                  <a:pt x="1472102" y="2637384"/>
                </a:lnTo>
                <a:lnTo>
                  <a:pt x="1512047" y="2616563"/>
                </a:lnTo>
                <a:lnTo>
                  <a:pt x="1551451" y="2594866"/>
                </a:lnTo>
                <a:lnTo>
                  <a:pt x="1590303" y="2572305"/>
                </a:lnTo>
                <a:lnTo>
                  <a:pt x="1628589" y="2548893"/>
                </a:lnTo>
                <a:lnTo>
                  <a:pt x="1666296" y="2524643"/>
                </a:lnTo>
                <a:lnTo>
                  <a:pt x="1703411" y="2499569"/>
                </a:lnTo>
                <a:lnTo>
                  <a:pt x="1739921" y="2473683"/>
                </a:lnTo>
                <a:lnTo>
                  <a:pt x="1775814" y="2446998"/>
                </a:lnTo>
                <a:lnTo>
                  <a:pt x="1811076" y="2419527"/>
                </a:lnTo>
                <a:lnTo>
                  <a:pt x="1845694" y="2391283"/>
                </a:lnTo>
                <a:lnTo>
                  <a:pt x="1879656" y="2362279"/>
                </a:lnTo>
                <a:lnTo>
                  <a:pt x="1912948" y="2332528"/>
                </a:lnTo>
                <a:lnTo>
                  <a:pt x="1945559" y="2302043"/>
                </a:lnTo>
                <a:lnTo>
                  <a:pt x="1977473" y="2270836"/>
                </a:lnTo>
                <a:lnTo>
                  <a:pt x="2008680" y="2238921"/>
                </a:lnTo>
                <a:lnTo>
                  <a:pt x="2039165" y="2206311"/>
                </a:lnTo>
                <a:lnTo>
                  <a:pt x="2068916" y="2173019"/>
                </a:lnTo>
                <a:lnTo>
                  <a:pt x="2097920" y="2139057"/>
                </a:lnTo>
                <a:lnTo>
                  <a:pt x="2126164" y="2104438"/>
                </a:lnTo>
                <a:lnTo>
                  <a:pt x="2153635" y="2069176"/>
                </a:lnTo>
                <a:lnTo>
                  <a:pt x="2180320" y="2033284"/>
                </a:lnTo>
                <a:lnTo>
                  <a:pt x="2206206" y="1996773"/>
                </a:lnTo>
                <a:lnTo>
                  <a:pt x="2231280" y="1959658"/>
                </a:lnTo>
                <a:lnTo>
                  <a:pt x="2255530" y="1921951"/>
                </a:lnTo>
                <a:lnTo>
                  <a:pt x="2278942" y="1883666"/>
                </a:lnTo>
                <a:lnTo>
                  <a:pt x="2301503" y="1844814"/>
                </a:lnTo>
                <a:lnTo>
                  <a:pt x="2323201" y="1805410"/>
                </a:lnTo>
                <a:lnTo>
                  <a:pt x="2344022" y="1765465"/>
                </a:lnTo>
                <a:lnTo>
                  <a:pt x="2363953" y="1724994"/>
                </a:lnTo>
                <a:lnTo>
                  <a:pt x="2382982" y="1684008"/>
                </a:lnTo>
                <a:lnTo>
                  <a:pt x="2401096" y="1642521"/>
                </a:lnTo>
                <a:lnTo>
                  <a:pt x="2418281" y="1600546"/>
                </a:lnTo>
                <a:lnTo>
                  <a:pt x="2434525" y="1558095"/>
                </a:lnTo>
                <a:lnTo>
                  <a:pt x="2449815" y="1515182"/>
                </a:lnTo>
                <a:lnTo>
                  <a:pt x="2464138" y="1471820"/>
                </a:lnTo>
                <a:lnTo>
                  <a:pt x="2477481" y="1428021"/>
                </a:lnTo>
                <a:lnTo>
                  <a:pt x="2489831" y="1383799"/>
                </a:lnTo>
                <a:lnTo>
                  <a:pt x="2501174" y="1339166"/>
                </a:lnTo>
                <a:lnTo>
                  <a:pt x="2511499" y="1294136"/>
                </a:lnTo>
                <a:lnTo>
                  <a:pt x="2520792" y="1248721"/>
                </a:lnTo>
                <a:lnTo>
                  <a:pt x="2529040" y="1202934"/>
                </a:lnTo>
                <a:lnTo>
                  <a:pt x="2536230" y="1156788"/>
                </a:lnTo>
                <a:lnTo>
                  <a:pt x="2542350" y="1110297"/>
                </a:lnTo>
                <a:lnTo>
                  <a:pt x="2547386" y="1063472"/>
                </a:lnTo>
                <a:lnTo>
                  <a:pt x="2551325" y="1016328"/>
                </a:lnTo>
                <a:lnTo>
                  <a:pt x="2554155" y="968876"/>
                </a:lnTo>
                <a:lnTo>
                  <a:pt x="2555863" y="921131"/>
                </a:lnTo>
                <a:lnTo>
                  <a:pt x="2556435" y="873104"/>
                </a:lnTo>
                <a:lnTo>
                  <a:pt x="2556435" y="0"/>
                </a:lnTo>
                <a:close/>
              </a:path>
            </a:pathLst>
          </a:custGeom>
          <a:solidFill>
            <a:srgbClr val="2553A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16"/>
          </a:p>
        </p:txBody>
      </p:sp>
      <p:sp>
        <p:nvSpPr>
          <p:cNvPr id="182" name="Google Shape;182;p25"/>
          <p:cNvSpPr/>
          <p:nvPr/>
        </p:nvSpPr>
        <p:spPr>
          <a:xfrm rot="5400000">
            <a:off x="15367238" y="9243402"/>
            <a:ext cx="3847546" cy="4289068"/>
          </a:xfrm>
          <a:custGeom>
            <a:rect b="b" l="l" r="r" t="t"/>
            <a:pathLst>
              <a:path extrusionOk="0" h="2849879" w="2556509">
                <a:moveTo>
                  <a:pt x="2556435" y="0"/>
                </a:moveTo>
                <a:lnTo>
                  <a:pt x="0" y="0"/>
                </a:lnTo>
                <a:lnTo>
                  <a:pt x="0" y="2849798"/>
                </a:lnTo>
                <a:lnTo>
                  <a:pt x="579741" y="2849798"/>
                </a:lnTo>
                <a:lnTo>
                  <a:pt x="627768" y="2849226"/>
                </a:lnTo>
                <a:lnTo>
                  <a:pt x="675513" y="2847518"/>
                </a:lnTo>
                <a:lnTo>
                  <a:pt x="722965" y="2844688"/>
                </a:lnTo>
                <a:lnTo>
                  <a:pt x="770109" y="2840749"/>
                </a:lnTo>
                <a:lnTo>
                  <a:pt x="816934" y="2835713"/>
                </a:lnTo>
                <a:lnTo>
                  <a:pt x="863425" y="2829593"/>
                </a:lnTo>
                <a:lnTo>
                  <a:pt x="909571" y="2822403"/>
                </a:lnTo>
                <a:lnTo>
                  <a:pt x="955358" y="2814155"/>
                </a:lnTo>
                <a:lnTo>
                  <a:pt x="1000773" y="2804862"/>
                </a:lnTo>
                <a:lnTo>
                  <a:pt x="1045804" y="2794537"/>
                </a:lnTo>
                <a:lnTo>
                  <a:pt x="1090436" y="2783193"/>
                </a:lnTo>
                <a:lnTo>
                  <a:pt x="1134659" y="2770844"/>
                </a:lnTo>
                <a:lnTo>
                  <a:pt x="1178457" y="2757501"/>
                </a:lnTo>
                <a:lnTo>
                  <a:pt x="1221820" y="2743178"/>
                </a:lnTo>
                <a:lnTo>
                  <a:pt x="1264732" y="2727888"/>
                </a:lnTo>
                <a:lnTo>
                  <a:pt x="1307183" y="2711644"/>
                </a:lnTo>
                <a:lnTo>
                  <a:pt x="1349158" y="2694459"/>
                </a:lnTo>
                <a:lnTo>
                  <a:pt x="1390645" y="2676345"/>
                </a:lnTo>
                <a:lnTo>
                  <a:pt x="1431631" y="2657316"/>
                </a:lnTo>
                <a:lnTo>
                  <a:pt x="1472102" y="2637384"/>
                </a:lnTo>
                <a:lnTo>
                  <a:pt x="1512047" y="2616563"/>
                </a:lnTo>
                <a:lnTo>
                  <a:pt x="1551451" y="2594866"/>
                </a:lnTo>
                <a:lnTo>
                  <a:pt x="1590303" y="2572305"/>
                </a:lnTo>
                <a:lnTo>
                  <a:pt x="1628589" y="2548893"/>
                </a:lnTo>
                <a:lnTo>
                  <a:pt x="1666296" y="2524643"/>
                </a:lnTo>
                <a:lnTo>
                  <a:pt x="1703411" y="2499569"/>
                </a:lnTo>
                <a:lnTo>
                  <a:pt x="1739921" y="2473683"/>
                </a:lnTo>
                <a:lnTo>
                  <a:pt x="1775814" y="2446998"/>
                </a:lnTo>
                <a:lnTo>
                  <a:pt x="1811076" y="2419527"/>
                </a:lnTo>
                <a:lnTo>
                  <a:pt x="1845694" y="2391283"/>
                </a:lnTo>
                <a:lnTo>
                  <a:pt x="1879656" y="2362279"/>
                </a:lnTo>
                <a:lnTo>
                  <a:pt x="1912948" y="2332528"/>
                </a:lnTo>
                <a:lnTo>
                  <a:pt x="1945559" y="2302043"/>
                </a:lnTo>
                <a:lnTo>
                  <a:pt x="1977473" y="2270836"/>
                </a:lnTo>
                <a:lnTo>
                  <a:pt x="2008680" y="2238921"/>
                </a:lnTo>
                <a:lnTo>
                  <a:pt x="2039165" y="2206311"/>
                </a:lnTo>
                <a:lnTo>
                  <a:pt x="2068916" y="2173019"/>
                </a:lnTo>
                <a:lnTo>
                  <a:pt x="2097920" y="2139057"/>
                </a:lnTo>
                <a:lnTo>
                  <a:pt x="2126164" y="2104438"/>
                </a:lnTo>
                <a:lnTo>
                  <a:pt x="2153635" y="2069176"/>
                </a:lnTo>
                <a:lnTo>
                  <a:pt x="2180320" y="2033284"/>
                </a:lnTo>
                <a:lnTo>
                  <a:pt x="2206206" y="1996773"/>
                </a:lnTo>
                <a:lnTo>
                  <a:pt x="2231280" y="1959658"/>
                </a:lnTo>
                <a:lnTo>
                  <a:pt x="2255530" y="1921951"/>
                </a:lnTo>
                <a:lnTo>
                  <a:pt x="2278942" y="1883666"/>
                </a:lnTo>
                <a:lnTo>
                  <a:pt x="2301503" y="1844814"/>
                </a:lnTo>
                <a:lnTo>
                  <a:pt x="2323201" y="1805410"/>
                </a:lnTo>
                <a:lnTo>
                  <a:pt x="2344022" y="1765465"/>
                </a:lnTo>
                <a:lnTo>
                  <a:pt x="2363953" y="1724994"/>
                </a:lnTo>
                <a:lnTo>
                  <a:pt x="2382982" y="1684008"/>
                </a:lnTo>
                <a:lnTo>
                  <a:pt x="2401096" y="1642521"/>
                </a:lnTo>
                <a:lnTo>
                  <a:pt x="2418281" y="1600546"/>
                </a:lnTo>
                <a:lnTo>
                  <a:pt x="2434525" y="1558095"/>
                </a:lnTo>
                <a:lnTo>
                  <a:pt x="2449815" y="1515182"/>
                </a:lnTo>
                <a:lnTo>
                  <a:pt x="2464138" y="1471820"/>
                </a:lnTo>
                <a:lnTo>
                  <a:pt x="2477481" y="1428021"/>
                </a:lnTo>
                <a:lnTo>
                  <a:pt x="2489831" y="1383799"/>
                </a:lnTo>
                <a:lnTo>
                  <a:pt x="2501174" y="1339166"/>
                </a:lnTo>
                <a:lnTo>
                  <a:pt x="2511499" y="1294136"/>
                </a:lnTo>
                <a:lnTo>
                  <a:pt x="2520792" y="1248721"/>
                </a:lnTo>
                <a:lnTo>
                  <a:pt x="2529040" y="1202934"/>
                </a:lnTo>
                <a:lnTo>
                  <a:pt x="2536230" y="1156788"/>
                </a:lnTo>
                <a:lnTo>
                  <a:pt x="2542350" y="1110297"/>
                </a:lnTo>
                <a:lnTo>
                  <a:pt x="2547386" y="1063472"/>
                </a:lnTo>
                <a:lnTo>
                  <a:pt x="2551325" y="1016328"/>
                </a:lnTo>
                <a:lnTo>
                  <a:pt x="2554155" y="968876"/>
                </a:lnTo>
                <a:lnTo>
                  <a:pt x="2555863" y="921131"/>
                </a:lnTo>
                <a:lnTo>
                  <a:pt x="2556435" y="873104"/>
                </a:lnTo>
                <a:lnTo>
                  <a:pt x="2556435" y="0"/>
                </a:lnTo>
                <a:close/>
              </a:path>
            </a:pathLst>
          </a:custGeom>
          <a:solidFill>
            <a:srgbClr val="2553A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16"/>
          </a:p>
        </p:txBody>
      </p:sp>
      <p:sp>
        <p:nvSpPr>
          <p:cNvPr id="183" name="Google Shape;183;p25"/>
          <p:cNvSpPr txBox="1"/>
          <p:nvPr>
            <p:ph idx="1" type="body"/>
          </p:nvPr>
        </p:nvSpPr>
        <p:spPr>
          <a:xfrm>
            <a:off x="1146150" y="1509363"/>
            <a:ext cx="14471100" cy="18564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858"/>
              </a:spcBef>
              <a:spcAft>
                <a:spcPts val="6156"/>
              </a:spcAft>
              <a:buNone/>
            </a:pPr>
            <a:r>
              <a:rPr b="1" lang="pl" sz="3000">
                <a:solidFill>
                  <a:schemeClr val="dk1"/>
                </a:solidFill>
                <a:highlight>
                  <a:srgbClr val="FFFFFF"/>
                </a:highlight>
              </a:rPr>
              <a:t>Gleba składa się w 45 proc. z minerałów, 25 proc. z wody,</a:t>
            </a:r>
            <a:br>
              <a:rPr b="1" lang="pl" sz="300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b="1" lang="pl" sz="3000">
                <a:solidFill>
                  <a:schemeClr val="dk1"/>
                </a:solidFill>
                <a:highlight>
                  <a:srgbClr val="FFFFFF"/>
                </a:highlight>
              </a:rPr>
              <a:t>25 proc. z powietrza oraz 5 proc. z materii organicznej.</a:t>
            </a:r>
            <a:endParaRPr b="1" sz="3000"/>
          </a:p>
        </p:txBody>
      </p:sp>
      <p:sp>
        <p:nvSpPr>
          <p:cNvPr id="184" name="Google Shape;184;p25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185" name="Google Shape;185;p25" title="Wynik w punktac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2550" y="3365774"/>
            <a:ext cx="10678287" cy="66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chemeClr val="lt1"/>
                </a:solidFill>
              </a:rPr>
              <a:t>DEPARTAMENT KLIMATU I ŚRODOWISKA</a:t>
            </a:r>
            <a:endParaRPr sz="1209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614" y="1216450"/>
            <a:ext cx="12482925" cy="832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sp>
        <p:nvSpPr>
          <p:cNvPr id="195" name="Google Shape;195;p26"/>
          <p:cNvSpPr/>
          <p:nvPr/>
        </p:nvSpPr>
        <p:spPr>
          <a:xfrm>
            <a:off x="7278713" y="2398002"/>
            <a:ext cx="1764900" cy="914700"/>
          </a:xfrm>
          <a:prstGeom prst="rect">
            <a:avLst/>
          </a:prstGeom>
          <a:solidFill>
            <a:srgbClr val="D62A00"/>
          </a:solidFill>
          <a:ln>
            <a:noFill/>
          </a:ln>
        </p:spPr>
        <p:txBody>
          <a:bodyPr anchorCtr="0" anchor="ctr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77"/>
          </a:p>
        </p:txBody>
      </p:sp>
      <p:sp>
        <p:nvSpPr>
          <p:cNvPr id="196" name="Google Shape;196;p26"/>
          <p:cNvSpPr txBox="1"/>
          <p:nvPr/>
        </p:nvSpPr>
        <p:spPr>
          <a:xfrm>
            <a:off x="6926975" y="2331100"/>
            <a:ext cx="2468400" cy="10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dk1"/>
                </a:solidFill>
              </a:rPr>
              <a:t>ZMIANY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dk1"/>
                </a:solidFill>
              </a:rPr>
              <a:t> </a:t>
            </a:r>
            <a:r>
              <a:rPr lang="pl" sz="2400">
                <a:solidFill>
                  <a:schemeClr val="dk1"/>
                </a:solidFill>
              </a:rPr>
              <a:t>KLIMATU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97" name="Google Shape;197;p26"/>
          <p:cNvSpPr/>
          <p:nvPr/>
        </p:nvSpPr>
        <p:spPr>
          <a:xfrm>
            <a:off x="10952696" y="2474210"/>
            <a:ext cx="1437900" cy="762300"/>
          </a:xfrm>
          <a:prstGeom prst="rect">
            <a:avLst/>
          </a:prstGeom>
          <a:solidFill>
            <a:srgbClr val="FE9552"/>
          </a:solidFill>
          <a:ln>
            <a:noFill/>
          </a:ln>
        </p:spPr>
        <p:txBody>
          <a:bodyPr anchorCtr="0" anchor="ctr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77"/>
          </a:p>
        </p:txBody>
      </p:sp>
      <p:sp>
        <p:nvSpPr>
          <p:cNvPr id="198" name="Google Shape;198;p26"/>
          <p:cNvSpPr/>
          <p:nvPr/>
        </p:nvSpPr>
        <p:spPr>
          <a:xfrm>
            <a:off x="6638242" y="6974016"/>
            <a:ext cx="1437900" cy="28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201000" lIns="201000" spcFirstLastPara="1" rIns="201000" wrap="square" tIns="201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198"/>
              <a:t>rozmiar</a:t>
            </a:r>
            <a:endParaRPr sz="2198"/>
          </a:p>
        </p:txBody>
      </p:sp>
      <p:sp>
        <p:nvSpPr>
          <p:cNvPr id="199" name="Google Shape;199;p26"/>
          <p:cNvSpPr/>
          <p:nvPr/>
        </p:nvSpPr>
        <p:spPr>
          <a:xfrm>
            <a:off x="11768802" y="6974016"/>
            <a:ext cx="2094000" cy="28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98"/>
              <a:t>zagęszczenie</a:t>
            </a:r>
            <a:endParaRPr sz="2198"/>
          </a:p>
        </p:txBody>
      </p:sp>
      <p:sp>
        <p:nvSpPr>
          <p:cNvPr id="200" name="Google Shape;200;p26"/>
          <p:cNvSpPr txBox="1"/>
          <p:nvPr/>
        </p:nvSpPr>
        <p:spPr>
          <a:xfrm>
            <a:off x="762579" y="5163606"/>
            <a:ext cx="1372500" cy="1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57">
              <a:solidFill>
                <a:schemeClr val="dk2"/>
              </a:solidFill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10355101" y="2550400"/>
            <a:ext cx="2633100" cy="7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solidFill>
                  <a:schemeClr val="dk1"/>
                </a:solidFill>
              </a:rPr>
              <a:t>INTENSYWNE UŻYTKOWANIE GRUNTÓW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>
            <p:ph type="title"/>
          </p:nvPr>
        </p:nvSpPr>
        <p:spPr>
          <a:xfrm>
            <a:off x="824628" y="596725"/>
            <a:ext cx="124839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55"/>
              <a:buFont typeface="Calibri"/>
              <a:buNone/>
            </a:pPr>
            <a:r>
              <a:rPr lang="pl" sz="5000">
                <a:latin typeface="Arial Black"/>
                <a:ea typeface="Arial Black"/>
                <a:cs typeface="Arial Black"/>
                <a:sym typeface="Arial Black"/>
              </a:rPr>
              <a:t>Mikrorzeźba terenu</a:t>
            </a:r>
            <a:endParaRPr sz="500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55"/>
              <a:buFont typeface="Calibri"/>
              <a:buNone/>
            </a:pPr>
            <a:r>
              <a:rPr lang="pl" sz="5000">
                <a:latin typeface="Arial Black"/>
                <a:ea typeface="Arial Black"/>
                <a:cs typeface="Arial Black"/>
                <a:sym typeface="Arial Black"/>
              </a:rPr>
              <a:t>i krecia robota</a:t>
            </a:r>
            <a:endParaRPr sz="50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8375" y="2968475"/>
            <a:ext cx="9055275" cy="679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/>
        </p:nvSpPr>
        <p:spPr>
          <a:xfrm>
            <a:off x="6427026" y="9759950"/>
            <a:ext cx="46971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pl" sz="1538" strike="noStrike">
                <a:solidFill>
                  <a:schemeClr val="dk2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Autor zdjęcia i modelu:</a:t>
            </a:r>
            <a:r>
              <a:rPr lang="pl" sz="1538">
                <a:solidFill>
                  <a:schemeClr val="dk2"/>
                </a:solidFill>
              </a:rPr>
              <a:t> </a:t>
            </a:r>
            <a:r>
              <a:rPr i="0" lang="pl" sz="1538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Jerzas</a:t>
            </a:r>
            <a:r>
              <a:rPr i="0" lang="pl" sz="1538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 at Polish Wikipedia</a:t>
            </a:r>
            <a:endParaRPr sz="1538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13014" y="214671"/>
            <a:ext cx="6437759" cy="504382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 txBox="1"/>
          <p:nvPr/>
        </p:nvSpPr>
        <p:spPr>
          <a:xfrm>
            <a:off x="14061081" y="5146918"/>
            <a:ext cx="4589700" cy="3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338">
                <a:solidFill>
                  <a:schemeClr val="dk2"/>
                </a:solidFill>
              </a:rPr>
              <a:t>Źródło: www.sccp.ca/species-habitat/townsends-mole</a:t>
            </a:r>
            <a:endParaRPr sz="2218">
              <a:solidFill>
                <a:schemeClr val="dk2"/>
              </a:solidFill>
            </a:endParaRPr>
          </a:p>
        </p:txBody>
      </p:sp>
      <p:pic>
        <p:nvPicPr>
          <p:cNvPr id="215" name="Google Shape;21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99901" y="5729723"/>
            <a:ext cx="6250886" cy="398249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13733675" y="9767000"/>
            <a:ext cx="5105400" cy="3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338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www.ptes.org/going-underground-the-extraordinary-life-of-a-mole/</a:t>
            </a:r>
            <a:endParaRPr sz="2218">
              <a:solidFill>
                <a:schemeClr val="dk2"/>
              </a:solidFill>
            </a:endParaRPr>
          </a:p>
        </p:txBody>
      </p:sp>
      <p:sp>
        <p:nvSpPr>
          <p:cNvPr id="217" name="Google Shape;217;p27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218" name="Google Shape;218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220" name="Google Shape;220;p27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>
            <p:ph type="title"/>
          </p:nvPr>
        </p:nvSpPr>
        <p:spPr>
          <a:xfrm>
            <a:off x="6074713" y="522225"/>
            <a:ext cx="7953000" cy="12591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6155">
                <a:latin typeface="Arial Black"/>
                <a:ea typeface="Arial Black"/>
                <a:cs typeface="Arial Black"/>
                <a:sym typeface="Arial Black"/>
              </a:rPr>
              <a:t>Grzyby w ogrodzie</a:t>
            </a:r>
            <a:endParaRPr sz="6155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p28"/>
          <p:cNvSpPr txBox="1"/>
          <p:nvPr>
            <p:ph idx="1" type="body"/>
          </p:nvPr>
        </p:nvSpPr>
        <p:spPr>
          <a:xfrm>
            <a:off x="12299675" y="2375675"/>
            <a:ext cx="7356000" cy="76248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/>
          <a:p>
            <a:pPr indent="-644709" lvl="0" marL="1005119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9"/>
              <a:buChar char="●"/>
            </a:pPr>
            <a:r>
              <a:rPr lang="pl" sz="2238">
                <a:solidFill>
                  <a:schemeClr val="dk1"/>
                </a:solidFill>
                <a:highlight>
                  <a:schemeClr val="lt1"/>
                </a:highlight>
              </a:rPr>
              <a:t>Wiele gatunków drzew nie może rosnąć bez symbiozy z konkretnymi grzybami glebowymi. </a:t>
            </a:r>
            <a:endParaRPr sz="2238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644709" lvl="0" marL="1005119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9"/>
              <a:buChar char="●"/>
            </a:pPr>
            <a:r>
              <a:rPr lang="pl" sz="2238">
                <a:solidFill>
                  <a:schemeClr val="dk1"/>
                </a:solidFill>
                <a:highlight>
                  <a:schemeClr val="lt1"/>
                </a:highlight>
              </a:rPr>
              <a:t>Ogólna odporność zwiększa się dzięki lepszemu wchłanianiu składników odżywczych i wody, a w szczególności elementów śladowych.</a:t>
            </a:r>
            <a:endParaRPr sz="2238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644709" lvl="0" marL="1005119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9"/>
              <a:buChar char="●"/>
            </a:pPr>
            <a:r>
              <a:rPr lang="pl" sz="2238">
                <a:solidFill>
                  <a:schemeClr val="dk1"/>
                </a:solidFill>
                <a:highlight>
                  <a:schemeClr val="lt1"/>
                </a:highlight>
              </a:rPr>
              <a:t>Grzyby mikoryzowe, poprzez wydzielanie antybiotyków lub rywalizację o miejsca zakażenia i cukry, mogą mieć bezpośrednie działanie hamujące rozwój patogenów.</a:t>
            </a:r>
            <a:endParaRPr sz="2238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644709" lvl="0" marL="1005119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9"/>
              <a:buChar char="●"/>
            </a:pPr>
            <a:r>
              <a:rPr lang="pl" sz="2238">
                <a:solidFill>
                  <a:schemeClr val="dk1"/>
                </a:solidFill>
              </a:rPr>
              <a:t>M</a:t>
            </a:r>
            <a:r>
              <a:rPr lang="pl" sz="2238">
                <a:solidFill>
                  <a:schemeClr val="dk1"/>
                </a:solidFill>
              </a:rPr>
              <a:t>ikoryza zwiększa odporność na suszę, mróz, sól, metale toksyczne i ekstremalne wahania pH i temperatury.</a:t>
            </a:r>
            <a:endParaRPr sz="2238">
              <a:solidFill>
                <a:schemeClr val="dk1"/>
              </a:solidFill>
            </a:endParaRPr>
          </a:p>
          <a:p>
            <a:pPr indent="-644709" lvl="0" marL="1005119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9"/>
              <a:buChar char="●"/>
            </a:pPr>
            <a:r>
              <a:rPr lang="pl" sz="2238">
                <a:solidFill>
                  <a:schemeClr val="dk1"/>
                </a:solidFill>
              </a:rPr>
              <a:t>Dzięki produkcji hormonów wzrostu mikoryza może stymulować ukorzenienie, kwitnienie</a:t>
            </a:r>
            <a:br>
              <a:rPr lang="pl" sz="2238">
                <a:solidFill>
                  <a:schemeClr val="dk1"/>
                </a:solidFill>
              </a:rPr>
            </a:br>
            <a:r>
              <a:rPr lang="pl" sz="2238">
                <a:solidFill>
                  <a:schemeClr val="dk1"/>
                </a:solidFill>
              </a:rPr>
              <a:t>i owocowanie, a poprzez skuteczniejsze wchłanianie krzemu zapewnia również silniejsze liście.</a:t>
            </a:r>
            <a:endParaRPr sz="2238">
              <a:solidFill>
                <a:schemeClr val="dk1"/>
              </a:solidFill>
            </a:endParaRPr>
          </a:p>
          <a:p>
            <a:pPr indent="-644709" lvl="0" marL="1005119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39"/>
              <a:buChar char="●"/>
            </a:pPr>
            <a:r>
              <a:rPr lang="pl" sz="2238">
                <a:solidFill>
                  <a:schemeClr val="dk1"/>
                </a:solidFill>
              </a:rPr>
              <a:t>Poprzez wydzielanie kleistych polisacharydów</a:t>
            </a:r>
            <a:br>
              <a:rPr lang="pl" sz="2238">
                <a:solidFill>
                  <a:schemeClr val="dk1"/>
                </a:solidFill>
              </a:rPr>
            </a:br>
            <a:r>
              <a:rPr lang="pl" sz="2238">
                <a:solidFill>
                  <a:schemeClr val="dk1"/>
                </a:solidFill>
              </a:rPr>
              <a:t>i strzępków grzybów mikoryza ma znaczący udział w kształtowaniu lepszej struktury gleby.</a:t>
            </a:r>
            <a:endParaRPr sz="3560"/>
          </a:p>
        </p:txBody>
      </p:sp>
      <p:pic>
        <p:nvPicPr>
          <p:cNvPr id="227" name="Google Shape;227;p28"/>
          <p:cNvPicPr preferRelativeResize="0"/>
          <p:nvPr/>
        </p:nvPicPr>
        <p:blipFill rotWithShape="1">
          <a:blip r:embed="rId3">
            <a:alphaModFix/>
          </a:blip>
          <a:srcRect b="10225" l="0" r="1273" t="8684"/>
          <a:stretch/>
        </p:blipFill>
        <p:spPr>
          <a:xfrm>
            <a:off x="707090" y="2597126"/>
            <a:ext cx="11508922" cy="585512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 txBox="1"/>
          <p:nvPr/>
        </p:nvSpPr>
        <p:spPr>
          <a:xfrm>
            <a:off x="8102041" y="8626809"/>
            <a:ext cx="33723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/>
              <a:t>Grzyb dostaje węgiel i energię</a:t>
            </a:r>
            <a:endParaRPr b="1" sz="2400"/>
          </a:p>
        </p:txBody>
      </p:sp>
      <p:sp>
        <p:nvSpPr>
          <p:cNvPr id="229" name="Google Shape;229;p28"/>
          <p:cNvSpPr txBox="1"/>
          <p:nvPr/>
        </p:nvSpPr>
        <p:spPr>
          <a:xfrm>
            <a:off x="1213652" y="8627896"/>
            <a:ext cx="5418600" cy="14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/>
              <a:t>Roślina dostaje fosfor i składniki odżywcze z gleby</a:t>
            </a:r>
            <a:endParaRPr b="1" sz="2400"/>
          </a:p>
        </p:txBody>
      </p:sp>
      <p:sp>
        <p:nvSpPr>
          <p:cNvPr id="230" name="Google Shape;230;p28"/>
          <p:cNvSpPr txBox="1"/>
          <p:nvPr/>
        </p:nvSpPr>
        <p:spPr>
          <a:xfrm>
            <a:off x="5792250" y="1671275"/>
            <a:ext cx="8519700" cy="7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3078"/>
              </a:spcAft>
              <a:buClr>
                <a:schemeClr val="dk1"/>
              </a:buClr>
              <a:buSzPts val="2418"/>
              <a:buFont typeface="Arial"/>
              <a:buNone/>
            </a:pPr>
            <a:r>
              <a:rPr b="1" lang="pl" sz="2400">
                <a:solidFill>
                  <a:schemeClr val="dk1"/>
                </a:solidFill>
              </a:rPr>
              <a:t>m</a:t>
            </a:r>
            <a:r>
              <a:rPr b="1" lang="pl" sz="2400">
                <a:solidFill>
                  <a:schemeClr val="dk1"/>
                </a:solidFill>
              </a:rPr>
              <a:t>ikoryza </a:t>
            </a:r>
            <a:r>
              <a:rPr b="1" lang="pl" sz="2400">
                <a:solidFill>
                  <a:srgbClr val="474747"/>
                </a:solidFill>
                <a:highlight>
                  <a:srgbClr val="FFFFFF"/>
                </a:highlight>
              </a:rPr>
              <a:t>–</a:t>
            </a:r>
            <a:r>
              <a:rPr b="1" lang="pl" sz="2400">
                <a:solidFill>
                  <a:schemeClr val="dk1"/>
                </a:solidFill>
              </a:rPr>
              <a:t> relacja między korzeniami roślin a grzybami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31" name="Google Shape;231;p28"/>
          <p:cNvSpPr/>
          <p:nvPr/>
        </p:nvSpPr>
        <p:spPr>
          <a:xfrm>
            <a:off x="6994760" y="9088308"/>
            <a:ext cx="1107300" cy="2850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209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01000" lIns="201000" spcFirstLastPara="1" rIns="201000" wrap="square" tIns="201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8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233" name="Google Shape;23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235" name="Google Shape;235;p28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8539" y="500248"/>
            <a:ext cx="13405324" cy="965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9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sp>
        <p:nvSpPr>
          <p:cNvPr id="243" name="Google Shape;243;p29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244" name="Google Shape;244;p29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0"/>
          <p:cNvPicPr preferRelativeResize="0"/>
          <p:nvPr/>
        </p:nvPicPr>
        <p:blipFill rotWithShape="1">
          <a:blip r:embed="rId3">
            <a:alphaModFix/>
          </a:blip>
          <a:srcRect b="0" l="0" r="12816" t="0"/>
          <a:stretch/>
        </p:blipFill>
        <p:spPr>
          <a:xfrm>
            <a:off x="5272000" y="2386825"/>
            <a:ext cx="13994574" cy="712245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 txBox="1"/>
          <p:nvPr>
            <p:ph type="title"/>
          </p:nvPr>
        </p:nvSpPr>
        <p:spPr>
          <a:xfrm>
            <a:off x="2799875" y="1127725"/>
            <a:ext cx="14504400" cy="12591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5240">
                <a:latin typeface="Arial Black"/>
                <a:ea typeface="Arial Black"/>
                <a:cs typeface="Arial Black"/>
                <a:sym typeface="Arial Black"/>
              </a:rPr>
              <a:t>Ściółkowanie materiałami naturalnymi</a:t>
            </a:r>
            <a:endParaRPr sz="524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1" name="Google Shape;251;p30"/>
          <p:cNvSpPr txBox="1"/>
          <p:nvPr>
            <p:ph idx="1" type="body"/>
          </p:nvPr>
        </p:nvSpPr>
        <p:spPr>
          <a:xfrm>
            <a:off x="1266450" y="6887050"/>
            <a:ext cx="3557400" cy="12591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638"/>
              </a:spcAft>
              <a:buNone/>
            </a:pPr>
            <a:r>
              <a:rPr lang="pl" sz="1678"/>
              <a:t>www.ecoursesonline.iasri.res.in</a:t>
            </a:r>
            <a:endParaRPr sz="1678"/>
          </a:p>
        </p:txBody>
      </p:sp>
      <p:pic>
        <p:nvPicPr>
          <p:cNvPr id="252" name="Google Shape;25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250" y="3869900"/>
            <a:ext cx="4478299" cy="301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0"/>
          <p:cNvSpPr/>
          <p:nvPr/>
        </p:nvSpPr>
        <p:spPr>
          <a:xfrm>
            <a:off x="5272538" y="5751850"/>
            <a:ext cx="66888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77"/>
          </a:p>
        </p:txBody>
      </p:sp>
      <p:sp>
        <p:nvSpPr>
          <p:cNvPr id="254" name="Google Shape;254;p30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255" name="Google Shape;25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0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257" name="Google Shape;257;p30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 txBox="1"/>
          <p:nvPr>
            <p:ph type="title"/>
          </p:nvPr>
        </p:nvSpPr>
        <p:spPr>
          <a:xfrm>
            <a:off x="5216246" y="838550"/>
            <a:ext cx="9669900" cy="12591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5340">
                <a:latin typeface="Arial Black"/>
                <a:ea typeface="Arial Black"/>
                <a:cs typeface="Arial Black"/>
                <a:sym typeface="Arial Black"/>
              </a:rPr>
              <a:t>Rabaty do zmian klimatu</a:t>
            </a:r>
            <a:endParaRPr sz="534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63" name="Google Shape;2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4745" y="2245460"/>
            <a:ext cx="6878899" cy="766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8759" y="2245460"/>
            <a:ext cx="8355060" cy="766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1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266" name="Google Shape;26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1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268" name="Google Shape;268;p31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707" y="1501638"/>
            <a:ext cx="14784754" cy="717434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2"/>
          <p:cNvSpPr txBox="1"/>
          <p:nvPr/>
        </p:nvSpPr>
        <p:spPr>
          <a:xfrm>
            <a:off x="3991863" y="7209850"/>
            <a:ext cx="3338100" cy="16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500">
                <a:solidFill>
                  <a:schemeClr val="dk1"/>
                </a:solidFill>
              </a:rPr>
              <a:t>2 gatunki</a:t>
            </a:r>
            <a:endParaRPr b="1" sz="3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500">
                <a:solidFill>
                  <a:schemeClr val="dk1"/>
                </a:solidFill>
              </a:rPr>
              <a:t>12 sztuk</a:t>
            </a:r>
            <a:endParaRPr b="1" sz="3500">
              <a:solidFill>
                <a:schemeClr val="dk1"/>
              </a:solidFill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12324031" y="7209844"/>
            <a:ext cx="44664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500">
                <a:solidFill>
                  <a:schemeClr val="dk1"/>
                </a:solidFill>
              </a:rPr>
              <a:t>6</a:t>
            </a:r>
            <a:r>
              <a:rPr b="1" lang="pl" sz="3500">
                <a:solidFill>
                  <a:schemeClr val="dk1"/>
                </a:solidFill>
              </a:rPr>
              <a:t> gatunków </a:t>
            </a:r>
            <a:endParaRPr b="1" sz="3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500">
                <a:solidFill>
                  <a:schemeClr val="dk1"/>
                </a:solidFill>
              </a:rPr>
              <a:t>4 x więcej roślin</a:t>
            </a:r>
            <a:endParaRPr b="1" sz="3500">
              <a:solidFill>
                <a:schemeClr val="dk1"/>
              </a:solidFill>
            </a:endParaRPr>
          </a:p>
        </p:txBody>
      </p:sp>
      <p:sp>
        <p:nvSpPr>
          <p:cNvPr id="276" name="Google Shape;276;p32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277" name="Google Shape;27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2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279" name="Google Shape;279;p32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/>
          <p:cNvSpPr txBox="1"/>
          <p:nvPr>
            <p:ph type="title"/>
          </p:nvPr>
        </p:nvSpPr>
        <p:spPr>
          <a:xfrm>
            <a:off x="3763350" y="757300"/>
            <a:ext cx="12575700" cy="16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76"/>
              <a:buFont typeface="Calibri"/>
              <a:buNone/>
            </a:pPr>
            <a:r>
              <a:rPr lang="pl" sz="5000">
                <a:latin typeface="Arial Black"/>
                <a:ea typeface="Arial Black"/>
                <a:cs typeface="Arial Black"/>
                <a:sym typeface="Arial Black"/>
              </a:rPr>
              <a:t>Wapnowanie gleb i utrzymywanie gleby w dobrej kulturze</a:t>
            </a:r>
            <a:endParaRPr sz="50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5" name="Google Shape;285;p33"/>
          <p:cNvSpPr txBox="1"/>
          <p:nvPr>
            <p:ph idx="1" type="body"/>
          </p:nvPr>
        </p:nvSpPr>
        <p:spPr>
          <a:xfrm>
            <a:off x="3550188" y="2796449"/>
            <a:ext cx="13003800" cy="15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>
                <a:solidFill>
                  <a:schemeClr val="dk1"/>
                </a:solidFill>
              </a:rPr>
              <a:t>Można zwiększyć pojemność gleby o nawet do 80 l/m2 poprzez poprawę struktury gleby i zwiększenie pH w wyniku wapnowania, a poprzez zwiększenie zawartości </a:t>
            </a:r>
            <a:r>
              <a:rPr lang="pl" sz="2800">
                <a:solidFill>
                  <a:schemeClr val="dk1"/>
                </a:solidFill>
              </a:rPr>
              <a:t>próchnicy</a:t>
            </a:r>
            <a:r>
              <a:rPr lang="pl" sz="2800">
                <a:solidFill>
                  <a:schemeClr val="dk1"/>
                </a:solidFill>
              </a:rPr>
              <a:t> o 1% </a:t>
            </a:r>
            <a:r>
              <a:rPr lang="pl" sz="2800">
                <a:solidFill>
                  <a:schemeClr val="dk1"/>
                </a:solidFill>
                <a:highlight>
                  <a:srgbClr val="FFFFFF"/>
                </a:highlight>
              </a:rPr>
              <a:t>–</a:t>
            </a:r>
            <a:r>
              <a:rPr lang="pl" sz="2800">
                <a:solidFill>
                  <a:schemeClr val="dk1"/>
                </a:solidFill>
              </a:rPr>
              <a:t> 15 l/m2.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86" name="Google Shape;28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2947" y="4446242"/>
            <a:ext cx="8291525" cy="551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3379" y="5461817"/>
            <a:ext cx="8040960" cy="348651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289" name="Google Shape;28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3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291" name="Google Shape;291;p33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8859" y="1478722"/>
            <a:ext cx="14844700" cy="835016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4"/>
          <p:cNvSpPr txBox="1"/>
          <p:nvPr>
            <p:ph type="title"/>
          </p:nvPr>
        </p:nvSpPr>
        <p:spPr>
          <a:xfrm>
            <a:off x="3099448" y="1015900"/>
            <a:ext cx="13903500" cy="12591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176"/>
              <a:buNone/>
            </a:pPr>
            <a:r>
              <a:rPr lang="pl" sz="5200">
                <a:latin typeface="Arial Black"/>
                <a:ea typeface="Arial Black"/>
                <a:cs typeface="Arial Black"/>
                <a:sym typeface="Arial Black"/>
              </a:rPr>
              <a:t>G</a:t>
            </a:r>
            <a:r>
              <a:rPr lang="pl" sz="5200">
                <a:latin typeface="Arial Black"/>
                <a:ea typeface="Arial Black"/>
                <a:cs typeface="Arial Black"/>
                <a:sym typeface="Arial Black"/>
              </a:rPr>
              <a:t>leba piaszczysta vs gleba gliniasta</a:t>
            </a:r>
            <a:endParaRPr sz="52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97" name="Google Shape;297;p34"/>
          <p:cNvPicPr preferRelativeResize="0"/>
          <p:nvPr/>
        </p:nvPicPr>
        <p:blipFill rotWithShape="1">
          <a:blip r:embed="rId3">
            <a:alphaModFix/>
          </a:blip>
          <a:srcRect b="0" l="0" r="70292" t="0"/>
          <a:stretch/>
        </p:blipFill>
        <p:spPr>
          <a:xfrm>
            <a:off x="2287272" y="2593189"/>
            <a:ext cx="3082805" cy="736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/>
          <p:cNvPicPr preferRelativeResize="0"/>
          <p:nvPr/>
        </p:nvPicPr>
        <p:blipFill rotWithShape="1">
          <a:blip r:embed="rId3">
            <a:alphaModFix/>
          </a:blip>
          <a:srcRect b="0" l="69181" r="-9577" t="0"/>
          <a:stretch/>
        </p:blipFill>
        <p:spPr>
          <a:xfrm>
            <a:off x="5903147" y="2593188"/>
            <a:ext cx="3974261" cy="736379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4"/>
          <p:cNvSpPr txBox="1"/>
          <p:nvPr/>
        </p:nvSpPr>
        <p:spPr>
          <a:xfrm>
            <a:off x="2952000" y="6733298"/>
            <a:ext cx="1253400" cy="71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077"/>
              <a:t>glina</a:t>
            </a:r>
            <a:endParaRPr sz="3077"/>
          </a:p>
        </p:txBody>
      </p:sp>
      <p:sp>
        <p:nvSpPr>
          <p:cNvPr id="300" name="Google Shape;300;p34"/>
          <p:cNvSpPr txBox="1"/>
          <p:nvPr/>
        </p:nvSpPr>
        <p:spPr>
          <a:xfrm>
            <a:off x="6208375" y="8239900"/>
            <a:ext cx="1545600" cy="71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077"/>
              <a:t>piasek</a:t>
            </a:r>
            <a:endParaRPr sz="3077"/>
          </a:p>
        </p:txBody>
      </p:sp>
      <p:pic>
        <p:nvPicPr>
          <p:cNvPr id="301" name="Google Shape;30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95765" y="3577868"/>
            <a:ext cx="7955940" cy="447395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4"/>
          <p:cNvSpPr txBox="1"/>
          <p:nvPr/>
        </p:nvSpPr>
        <p:spPr>
          <a:xfrm>
            <a:off x="14481800" y="8051825"/>
            <a:ext cx="33351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978">
                <a:solidFill>
                  <a:schemeClr val="dk2"/>
                </a:solidFill>
              </a:rPr>
              <a:t>www.dripworks.com/blog</a:t>
            </a:r>
            <a:endParaRPr i="1" sz="1978">
              <a:solidFill>
                <a:schemeClr val="dk2"/>
              </a:solidFill>
            </a:endParaRPr>
          </a:p>
        </p:txBody>
      </p:sp>
      <p:sp>
        <p:nvSpPr>
          <p:cNvPr id="303" name="Google Shape;303;p34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304" name="Google Shape;30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4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306" name="Google Shape;306;p34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5"/>
          <p:cNvSpPr txBox="1"/>
          <p:nvPr>
            <p:ph type="title"/>
          </p:nvPr>
        </p:nvSpPr>
        <p:spPr>
          <a:xfrm>
            <a:off x="5714850" y="1203950"/>
            <a:ext cx="8674500" cy="12591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5240">
                <a:latin typeface="Arial Black"/>
                <a:ea typeface="Arial Black"/>
                <a:cs typeface="Arial Black"/>
                <a:sym typeface="Arial Black"/>
              </a:rPr>
              <a:t>Efektywne podlewanie</a:t>
            </a:r>
            <a:endParaRPr sz="524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2" name="Google Shape;312;p35"/>
          <p:cNvSpPr txBox="1"/>
          <p:nvPr/>
        </p:nvSpPr>
        <p:spPr>
          <a:xfrm>
            <a:off x="978650" y="3252125"/>
            <a:ext cx="8674500" cy="60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pl" sz="2700"/>
              <a:t>najbardziej efektywne jest </a:t>
            </a:r>
            <a:r>
              <a:rPr b="1" lang="pl" sz="2700"/>
              <a:t>podlewanie rano</a:t>
            </a:r>
            <a:br>
              <a:rPr lang="pl" sz="2700"/>
            </a:br>
            <a:r>
              <a:rPr lang="pl" sz="2700">
                <a:solidFill>
                  <a:srgbClr val="474747"/>
                </a:solidFill>
                <a:highlight>
                  <a:srgbClr val="FFFFFF"/>
                </a:highlight>
              </a:rPr>
              <a:t>–</a:t>
            </a:r>
            <a:r>
              <a:rPr lang="pl" sz="2700"/>
              <a:t> 2 godziny po wstaniu słońca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pl" sz="2700"/>
              <a:t>przeciętne rośliny wymagają 25 litrów wody tygodniowo, trawniki 30 litrów wody na każdy m^2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b="1" lang="pl" sz="2700"/>
              <a:t>lepiej podlewać doglebowo niż na liście</a:t>
            </a:r>
            <a:endParaRPr b="1"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b="1" lang="pl" sz="2700"/>
              <a:t>lepiej podlewać wolno</a:t>
            </a:r>
            <a:r>
              <a:rPr lang="pl" sz="2700"/>
              <a:t> niż szybko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pl" sz="2700"/>
              <a:t>sposób podlewania należy dostosować do rodzaju gleby: glebę gliniastą lepiej podlewać rzadziej</a:t>
            </a:r>
            <a:br>
              <a:rPr lang="pl" sz="2700"/>
            </a:br>
            <a:r>
              <a:rPr lang="pl" sz="2700"/>
              <a:t>a bardziej obficie, glebę piaszczystą częściej</a:t>
            </a:r>
            <a:endParaRPr sz="2700"/>
          </a:p>
        </p:txBody>
      </p:sp>
      <p:pic>
        <p:nvPicPr>
          <p:cNvPr id="313" name="Google Shape;3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4209" y="3064052"/>
            <a:ext cx="9115661" cy="60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5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315" name="Google Shape;31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5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317" name="Google Shape;317;p35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6"/>
          <p:cNvPicPr preferRelativeResize="0"/>
          <p:nvPr/>
        </p:nvPicPr>
        <p:blipFill rotWithShape="1">
          <a:blip r:embed="rId3">
            <a:alphaModFix/>
          </a:blip>
          <a:srcRect b="0" l="22893" r="0" t="15980"/>
          <a:stretch/>
        </p:blipFill>
        <p:spPr>
          <a:xfrm>
            <a:off x="837612" y="1936984"/>
            <a:ext cx="9010796" cy="736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64175" y="1863525"/>
            <a:ext cx="9393840" cy="751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6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325" name="Google Shape;32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6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327" name="Google Shape;327;p36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7"/>
          <p:cNvSpPr txBox="1"/>
          <p:nvPr>
            <p:ph type="title"/>
          </p:nvPr>
        </p:nvSpPr>
        <p:spPr>
          <a:xfrm>
            <a:off x="837600" y="2617450"/>
            <a:ext cx="6076500" cy="23802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5340">
                <a:latin typeface="Arial Black"/>
                <a:ea typeface="Arial Black"/>
                <a:cs typeface="Arial Black"/>
                <a:sym typeface="Arial Black"/>
              </a:rPr>
              <a:t>P</a:t>
            </a:r>
            <a:r>
              <a:rPr lang="pl" sz="5340">
                <a:latin typeface="Arial Black"/>
                <a:ea typeface="Arial Black"/>
                <a:cs typeface="Arial Black"/>
                <a:sym typeface="Arial Black"/>
              </a:rPr>
              <a:t>odlewanie</a:t>
            </a:r>
            <a:endParaRPr sz="534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5340">
                <a:latin typeface="Arial Black"/>
                <a:ea typeface="Arial Black"/>
                <a:cs typeface="Arial Black"/>
                <a:sym typeface="Arial Black"/>
              </a:rPr>
              <a:t>cennych upraw</a:t>
            </a:r>
            <a:endParaRPr sz="534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33" name="Google Shape;3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2485" y="5806100"/>
            <a:ext cx="7235425" cy="42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7"/>
          <p:cNvSpPr txBox="1"/>
          <p:nvPr/>
        </p:nvSpPr>
        <p:spPr>
          <a:xfrm>
            <a:off x="16008712" y="9496482"/>
            <a:ext cx="4093800" cy="8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978">
                <a:solidFill>
                  <a:schemeClr val="lt1"/>
                </a:solidFill>
              </a:rPr>
              <a:t>pinterest.com</a:t>
            </a:r>
            <a:endParaRPr i="1" sz="1978">
              <a:solidFill>
                <a:schemeClr val="lt1"/>
              </a:solidFill>
            </a:endParaRPr>
          </a:p>
        </p:txBody>
      </p:sp>
      <p:pic>
        <p:nvPicPr>
          <p:cNvPr id="335" name="Google Shape;3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6525" y="1739737"/>
            <a:ext cx="6604900" cy="815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5013" y="661330"/>
            <a:ext cx="4711500" cy="47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7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338" name="Google Shape;338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7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340" name="Google Shape;340;p37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0750" y="2134325"/>
            <a:ext cx="10751700" cy="70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8"/>
          <p:cNvSpPr txBox="1"/>
          <p:nvPr/>
        </p:nvSpPr>
        <p:spPr>
          <a:xfrm>
            <a:off x="837600" y="2266175"/>
            <a:ext cx="7927200" cy="67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759"/>
              </a:spcBef>
              <a:spcAft>
                <a:spcPts val="0"/>
              </a:spcAft>
              <a:buNone/>
            </a:pPr>
            <a:r>
              <a:rPr lang="pl" sz="3000">
                <a:solidFill>
                  <a:schemeClr val="dk1"/>
                </a:solidFill>
              </a:rPr>
              <a:t>Wpływ </a:t>
            </a:r>
            <a:r>
              <a:rPr b="1" lang="pl" sz="3000">
                <a:solidFill>
                  <a:schemeClr val="dk1"/>
                </a:solidFill>
              </a:rPr>
              <a:t>małej retencji</a:t>
            </a:r>
            <a:r>
              <a:rPr lang="pl" sz="3000">
                <a:solidFill>
                  <a:schemeClr val="dk1"/>
                </a:solidFill>
              </a:rPr>
              <a:t> na środowisko lokalne:</a:t>
            </a:r>
            <a:endParaRPr sz="3000">
              <a:solidFill>
                <a:schemeClr val="dk1"/>
              </a:solidFill>
            </a:endParaRPr>
          </a:p>
          <a:p>
            <a:pPr indent="-693059" lvl="0" marL="1005119" rtl="0" algn="l">
              <a:lnSpc>
                <a:spcPct val="150000"/>
              </a:lnSpc>
              <a:spcBef>
                <a:spcPts val="2638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lang="pl" sz="3000">
                <a:solidFill>
                  <a:schemeClr val="dk1"/>
                </a:solidFill>
              </a:rPr>
              <a:t>zwiększenie zasobów wodnych</a:t>
            </a:r>
            <a:r>
              <a:rPr lang="pl" sz="3000">
                <a:solidFill>
                  <a:schemeClr val="dk1"/>
                </a:solidFill>
              </a:rPr>
              <a:t> lokalnych;</a:t>
            </a:r>
            <a:endParaRPr sz="3000">
              <a:solidFill>
                <a:schemeClr val="dk1"/>
              </a:solidFill>
            </a:endParaRPr>
          </a:p>
          <a:p>
            <a:pPr indent="-693059" lvl="0" marL="100511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pl" sz="3000">
                <a:solidFill>
                  <a:schemeClr val="dk1"/>
                </a:solidFill>
              </a:rPr>
              <a:t>minimalizowanie skutków suszy;</a:t>
            </a:r>
            <a:endParaRPr sz="3000">
              <a:solidFill>
                <a:schemeClr val="dk1"/>
              </a:solidFill>
            </a:endParaRPr>
          </a:p>
          <a:p>
            <a:pPr indent="-693059" lvl="0" marL="100511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lang="pl" sz="3000">
                <a:solidFill>
                  <a:schemeClr val="dk1"/>
                </a:solidFill>
              </a:rPr>
              <a:t>zapobiegania powodziom</a:t>
            </a:r>
            <a:r>
              <a:rPr lang="pl" sz="3000">
                <a:solidFill>
                  <a:schemeClr val="dk1"/>
                </a:solidFill>
              </a:rPr>
              <a:t> błyskawicznym;</a:t>
            </a:r>
            <a:endParaRPr sz="3000">
              <a:solidFill>
                <a:schemeClr val="dk1"/>
              </a:solidFill>
            </a:endParaRPr>
          </a:p>
          <a:p>
            <a:pPr indent="-693059" lvl="0" marL="100511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b="1" lang="pl" sz="3000">
                <a:solidFill>
                  <a:schemeClr val="dk1"/>
                </a:solidFill>
              </a:rPr>
              <a:t>zwiększenie różnorodności </a:t>
            </a:r>
            <a:r>
              <a:rPr lang="pl" sz="3000">
                <a:solidFill>
                  <a:schemeClr val="dk1"/>
                </a:solidFill>
              </a:rPr>
              <a:t>biologicznej świata roślin i zwierząt.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347" name="Google Shape;347;p38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348" name="Google Shape;34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8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350" name="Google Shape;350;p38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/>
          <p:nvPr>
            <p:ph type="title"/>
          </p:nvPr>
        </p:nvSpPr>
        <p:spPr>
          <a:xfrm>
            <a:off x="4555350" y="1347325"/>
            <a:ext cx="10991700" cy="21858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5400">
                <a:latin typeface="Arial Black"/>
                <a:ea typeface="Arial Black"/>
                <a:cs typeface="Arial Black"/>
                <a:sym typeface="Arial Black"/>
              </a:rPr>
              <a:t>Wykorzystanie wody szarej</a:t>
            </a:r>
            <a:endParaRPr sz="54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56" name="Google Shape;356;p39"/>
          <p:cNvPicPr preferRelativeResize="0"/>
          <p:nvPr/>
        </p:nvPicPr>
        <p:blipFill rotWithShape="1">
          <a:blip r:embed="rId3">
            <a:alphaModFix/>
          </a:blip>
          <a:srcRect b="0" l="0" r="0" t="14675"/>
          <a:stretch/>
        </p:blipFill>
        <p:spPr>
          <a:xfrm>
            <a:off x="3769200" y="3791601"/>
            <a:ext cx="12564000" cy="519944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9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358" name="Google Shape;35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9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360" name="Google Shape;360;p39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0"/>
          <p:cNvPicPr preferRelativeResize="0"/>
          <p:nvPr/>
        </p:nvPicPr>
        <p:blipFill rotWithShape="1">
          <a:blip r:embed="rId3">
            <a:alphaModFix/>
          </a:blip>
          <a:srcRect b="11870" l="0" r="0" t="-11870"/>
          <a:stretch/>
        </p:blipFill>
        <p:spPr>
          <a:xfrm>
            <a:off x="8532583" y="4423401"/>
            <a:ext cx="11151402" cy="537108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0"/>
          <p:cNvSpPr txBox="1"/>
          <p:nvPr>
            <p:ph type="title"/>
          </p:nvPr>
        </p:nvSpPr>
        <p:spPr>
          <a:xfrm>
            <a:off x="1410525" y="2141275"/>
            <a:ext cx="8532600" cy="25524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5200">
                <a:latin typeface="Arial Black"/>
                <a:ea typeface="Arial Black"/>
                <a:cs typeface="Arial Black"/>
                <a:sym typeface="Arial Black"/>
              </a:rPr>
              <a:t>Ogród, który sam się podlewa…</a:t>
            </a:r>
            <a:endParaRPr sz="52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67" name="Google Shape;367;p40"/>
          <p:cNvPicPr preferRelativeResize="0"/>
          <p:nvPr/>
        </p:nvPicPr>
        <p:blipFill rotWithShape="1">
          <a:blip r:embed="rId4">
            <a:alphaModFix/>
          </a:blip>
          <a:srcRect b="20153" l="0" r="0" t="0"/>
          <a:stretch/>
        </p:blipFill>
        <p:spPr>
          <a:xfrm>
            <a:off x="1622601" y="5653800"/>
            <a:ext cx="6909973" cy="414067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0"/>
          <p:cNvSpPr txBox="1"/>
          <p:nvPr/>
        </p:nvSpPr>
        <p:spPr>
          <a:xfrm>
            <a:off x="16406678" y="9700425"/>
            <a:ext cx="26718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78">
                <a:solidFill>
                  <a:schemeClr val="dk2"/>
                </a:solidFill>
              </a:rPr>
              <a:t>www.sendzimir.org</a:t>
            </a:r>
            <a:endParaRPr sz="1878">
              <a:solidFill>
                <a:schemeClr val="dk2"/>
              </a:solidFill>
            </a:endParaRPr>
          </a:p>
        </p:txBody>
      </p:sp>
      <p:pic>
        <p:nvPicPr>
          <p:cNvPr id="369" name="Google Shape;36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54312" y="564463"/>
            <a:ext cx="7107712" cy="4622902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0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371" name="Google Shape;371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0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373" name="Google Shape;373;p40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374" name="Google Shape;374;p40"/>
          <p:cNvSpPr txBox="1"/>
          <p:nvPr/>
        </p:nvSpPr>
        <p:spPr>
          <a:xfrm>
            <a:off x="13177841" y="4399532"/>
            <a:ext cx="44844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236075" lIns="236075" spcFirstLastPara="1" rIns="236075" wrap="square" tIns="236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6">
                <a:solidFill>
                  <a:schemeClr val="lt1"/>
                </a:solidFill>
              </a:rPr>
              <a:t>realizacja i zdjęcie Ela Urbaniak</a:t>
            </a:r>
            <a:endParaRPr sz="2206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3145" y="3569426"/>
            <a:ext cx="4737892" cy="12308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1"/>
          <p:cNvSpPr txBox="1"/>
          <p:nvPr/>
        </p:nvSpPr>
        <p:spPr>
          <a:xfrm>
            <a:off x="5618416" y="5501424"/>
            <a:ext cx="8865300" cy="8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6825">
            <a:spAutoFit/>
          </a:bodyPr>
          <a:lstStyle/>
          <a:p>
            <a:pPr indent="0" lvl="0" marL="25593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5200">
                <a:latin typeface="Arial Black"/>
                <a:ea typeface="Arial Black"/>
                <a:cs typeface="Arial Black"/>
                <a:sym typeface="Arial Black"/>
              </a:rPr>
              <a:t>DZIĘKUJEMY!</a:t>
            </a:r>
            <a:endParaRPr sz="5200"/>
          </a:p>
        </p:txBody>
      </p:sp>
      <p:sp>
        <p:nvSpPr>
          <p:cNvPr id="381" name="Google Shape;381;p41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13"/>
          </a:p>
        </p:txBody>
      </p:sp>
      <p:sp>
        <p:nvSpPr>
          <p:cNvPr id="382" name="Google Shape;382;p41"/>
          <p:cNvSpPr txBox="1"/>
          <p:nvPr>
            <p:ph idx="10" type="dt"/>
          </p:nvPr>
        </p:nvSpPr>
        <p:spPr>
          <a:xfrm>
            <a:off x="824900" y="10527150"/>
            <a:ext cx="25650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9">
                <a:latin typeface="Arial"/>
                <a:ea typeface="Arial"/>
                <a:cs typeface="Arial"/>
                <a:sym typeface="Arial"/>
              </a:rPr>
              <a:t>OGRÓD ODPORNY NA SUSZĘ</a:t>
            </a:r>
            <a:endParaRPr sz="1209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9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1"/>
          <p:cNvSpPr txBox="1"/>
          <p:nvPr>
            <p:ph idx="11" type="ftr"/>
          </p:nvPr>
        </p:nvSpPr>
        <p:spPr>
          <a:xfrm>
            <a:off x="15762595" y="10527150"/>
            <a:ext cx="3920700" cy="1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DEPARTAMENT KLIMATU I ŚRODOWISKA</a:t>
            </a:r>
            <a:endParaRPr sz="1209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3006" y="3467478"/>
            <a:ext cx="8211832" cy="548331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>
            <p:ph type="title"/>
          </p:nvPr>
        </p:nvSpPr>
        <p:spPr>
          <a:xfrm>
            <a:off x="2446638" y="1211950"/>
            <a:ext cx="15210900" cy="13437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5400">
                <a:latin typeface="Arial Black"/>
                <a:ea typeface="Arial Black"/>
                <a:cs typeface="Arial Black"/>
                <a:sym typeface="Arial Black"/>
              </a:rPr>
              <a:t>Dlaczego brakuje wody w krajobrazie?</a:t>
            </a:r>
            <a:endParaRPr sz="54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1326700" y="3797700"/>
            <a:ext cx="8454000" cy="51531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/>
          <a:p>
            <a:pPr indent="0" lvl="0" marL="0" rtl="0" algn="l">
              <a:spcBef>
                <a:spcPts val="1759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chemeClr val="dk1"/>
                </a:solidFill>
              </a:rPr>
              <a:t>Deficyt wody </a:t>
            </a:r>
            <a:r>
              <a:rPr lang="pl" sz="2400">
                <a:solidFill>
                  <a:schemeClr val="dk1"/>
                </a:solidFill>
              </a:rPr>
              <a:t>spowodowany jest zmianami klimatu</a:t>
            </a:r>
            <a:br>
              <a:rPr lang="pl" sz="2400">
                <a:solidFill>
                  <a:schemeClr val="dk1"/>
                </a:solidFill>
              </a:rPr>
            </a:br>
            <a:r>
              <a:rPr lang="pl" sz="2400">
                <a:solidFill>
                  <a:schemeClr val="dk1"/>
                </a:solidFill>
              </a:rPr>
              <a:t>i przekształceniem terenu:</a:t>
            </a:r>
            <a:endParaRPr sz="2400">
              <a:solidFill>
                <a:schemeClr val="dk1"/>
              </a:solidFill>
            </a:endParaRPr>
          </a:p>
          <a:p>
            <a:pPr indent="-654959" lvl="0" marL="1005119" rtl="0" algn="l">
              <a:spcBef>
                <a:spcPts val="2638"/>
              </a:spcBef>
              <a:spcAft>
                <a:spcPts val="0"/>
              </a:spcAft>
              <a:buSzPts val="2400"/>
              <a:buChar char="●"/>
            </a:pPr>
            <a:r>
              <a:rPr b="1" lang="pl" sz="2400">
                <a:solidFill>
                  <a:schemeClr val="dk1"/>
                </a:solidFill>
              </a:rPr>
              <a:t>wzrasta średnia temperatura</a:t>
            </a:r>
            <a:r>
              <a:rPr lang="pl" sz="2400">
                <a:solidFill>
                  <a:schemeClr val="dk1"/>
                </a:solidFill>
              </a:rPr>
              <a:t> w kraju, w efekcie zwiększa się parowanie;</a:t>
            </a:r>
            <a:endParaRPr sz="2400">
              <a:solidFill>
                <a:schemeClr val="dk1"/>
              </a:solidFill>
            </a:endParaRPr>
          </a:p>
          <a:p>
            <a:pPr indent="-654959" lvl="0" marL="1005119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pl" sz="2400">
                <a:solidFill>
                  <a:schemeClr val="dk1"/>
                </a:solidFill>
              </a:rPr>
              <a:t>skraca się czas zalegania śniegu</a:t>
            </a:r>
            <a:r>
              <a:rPr lang="pl" sz="2400">
                <a:solidFill>
                  <a:schemeClr val="dk1"/>
                </a:solidFill>
              </a:rPr>
              <a:t>, który topniejąc wiosną, zasilał glebę w wodę;</a:t>
            </a:r>
            <a:endParaRPr sz="2400">
              <a:solidFill>
                <a:schemeClr val="dk1"/>
              </a:solidFill>
            </a:endParaRPr>
          </a:p>
          <a:p>
            <a:pPr indent="-654959" lvl="0" marL="1005119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pl" sz="2400">
                <a:solidFill>
                  <a:schemeClr val="dk1"/>
                </a:solidFill>
              </a:rPr>
              <a:t>zmianie ulega rozkład opadów</a:t>
            </a:r>
            <a:r>
              <a:rPr lang="pl" sz="2400">
                <a:solidFill>
                  <a:schemeClr val="dk1"/>
                </a:solidFill>
              </a:rPr>
              <a:t> w czasie;</a:t>
            </a:r>
            <a:endParaRPr sz="2400">
              <a:solidFill>
                <a:schemeClr val="dk1"/>
              </a:solidFill>
            </a:endParaRPr>
          </a:p>
          <a:p>
            <a:pPr indent="-654959" lvl="0" marL="1005119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pl" sz="2400">
                <a:solidFill>
                  <a:schemeClr val="dk1"/>
                </a:solidFill>
              </a:rPr>
              <a:t>deszcze </a:t>
            </a:r>
            <a:r>
              <a:rPr lang="pl" sz="2400">
                <a:solidFill>
                  <a:schemeClr val="dk1"/>
                </a:solidFill>
              </a:rPr>
              <a:t>są intensywniejsze i trwają krócej, wydłużają się okresy bezopadowe;</a:t>
            </a:r>
            <a:endParaRPr sz="2400">
              <a:solidFill>
                <a:schemeClr val="dk1"/>
              </a:solidFill>
            </a:endParaRPr>
          </a:p>
          <a:p>
            <a:pPr indent="-654959" lvl="0" marL="1005119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l" sz="2400">
                <a:solidFill>
                  <a:schemeClr val="dk1"/>
                </a:solidFill>
              </a:rPr>
              <a:t>przez długi czas w rolnictwie celowo </a:t>
            </a:r>
            <a:r>
              <a:rPr b="1" lang="pl" sz="2400">
                <a:solidFill>
                  <a:schemeClr val="dk1"/>
                </a:solidFill>
              </a:rPr>
              <a:t>odwadniano tereny podmokłe</a:t>
            </a:r>
            <a:r>
              <a:rPr lang="pl" sz="2400">
                <a:solidFill>
                  <a:schemeClr val="dk1"/>
                </a:solidFill>
              </a:rPr>
              <a:t>, aby zwiększyć produktywność i dostępność terenów.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89" name="Google Shape;89;p17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8838" y="757300"/>
            <a:ext cx="8036137" cy="86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9568" y="3739146"/>
            <a:ext cx="5235000" cy="527688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15229884" y="9421907"/>
            <a:ext cx="38907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978">
                <a:solidFill>
                  <a:schemeClr val="dk2"/>
                </a:solidFill>
              </a:rPr>
              <a:t>źródło: Fundacja Wolne Rzeki</a:t>
            </a:r>
            <a:endParaRPr i="1" sz="1978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78">
              <a:solidFill>
                <a:schemeClr val="dk2"/>
              </a:solidFill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5809443" y="8870041"/>
            <a:ext cx="38907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978">
                <a:solidFill>
                  <a:schemeClr val="dk2"/>
                </a:solidFill>
              </a:rPr>
              <a:t>opr. Wikipedia</a:t>
            </a:r>
            <a:endParaRPr i="1" sz="1978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978">
              <a:solidFill>
                <a:schemeClr val="dk2"/>
              </a:solidFill>
            </a:endParaRPr>
          </a:p>
        </p:txBody>
      </p:sp>
      <p:sp>
        <p:nvSpPr>
          <p:cNvPr id="101" name="Google Shape;101;p18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102" name="Google Shape;10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105" name="Google Shape;105;p18"/>
          <p:cNvSpPr txBox="1"/>
          <p:nvPr>
            <p:ph type="title"/>
          </p:nvPr>
        </p:nvSpPr>
        <p:spPr>
          <a:xfrm>
            <a:off x="1059600" y="1288000"/>
            <a:ext cx="9529200" cy="21858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5000">
                <a:latin typeface="Arial Black"/>
                <a:ea typeface="Arial Black"/>
                <a:cs typeface="Arial Black"/>
                <a:sym typeface="Arial Black"/>
              </a:rPr>
              <a:t>S</a:t>
            </a:r>
            <a:r>
              <a:rPr lang="pl" sz="5000">
                <a:latin typeface="Arial Black"/>
                <a:ea typeface="Arial Black"/>
                <a:cs typeface="Arial Black"/>
                <a:sym typeface="Arial Black"/>
              </a:rPr>
              <a:t>ieć hydrograficzna kraju</a:t>
            </a:r>
            <a:endParaRPr sz="50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935150" y="1466925"/>
            <a:ext cx="9624900" cy="87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normAutofit lnSpcReduction="10000"/>
          </a:bodyPr>
          <a:lstStyle/>
          <a:p>
            <a:pPr indent="0" lvl="0" marL="390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chemeClr val="dk1"/>
                </a:solidFill>
              </a:rPr>
              <a:t>55,64% kraju</a:t>
            </a:r>
            <a:r>
              <a:rPr lang="pl" sz="2400">
                <a:solidFill>
                  <a:schemeClr val="dk1"/>
                </a:solidFill>
              </a:rPr>
              <a:t> jest w zasięgu silnego stopnia zagrożenia występowania suszy.</a:t>
            </a:r>
            <a:endParaRPr sz="2400">
              <a:solidFill>
                <a:schemeClr val="dk1"/>
              </a:solidFill>
            </a:endParaRPr>
          </a:p>
          <a:p>
            <a:pPr indent="0" lvl="0" marL="390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390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dk1"/>
                </a:solidFill>
              </a:rPr>
              <a:t>Są to obszary, na których poszczególne typy suszy wykazywały zagrożenie w klasie od II do IV.</a:t>
            </a:r>
            <a:endParaRPr sz="2400">
              <a:solidFill>
                <a:schemeClr val="dk1"/>
              </a:solidFill>
            </a:endParaRPr>
          </a:p>
          <a:p>
            <a:pPr indent="0" lvl="0" marL="390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390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dk1"/>
                </a:solidFill>
              </a:rPr>
              <a:t>Tereny o najwyższym, ekstremalnym poziomie zagrożenia obejmują blisko </a:t>
            </a:r>
            <a:r>
              <a:rPr b="1" lang="pl" sz="2400">
                <a:solidFill>
                  <a:schemeClr val="dk1"/>
                </a:solidFill>
              </a:rPr>
              <a:t>5% kraju</a:t>
            </a:r>
            <a:r>
              <a:rPr lang="pl" sz="2400">
                <a:solidFill>
                  <a:schemeClr val="dk1"/>
                </a:solidFill>
              </a:rPr>
              <a:t>.</a:t>
            </a:r>
            <a:endParaRPr sz="2400">
              <a:solidFill>
                <a:schemeClr val="dk1"/>
              </a:solidFill>
            </a:endParaRPr>
          </a:p>
          <a:p>
            <a:pPr indent="0" lvl="0" marL="390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390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dk1"/>
                </a:solidFill>
              </a:rPr>
              <a:t>Są to obszary, na których zagrożenie suszą w poszczególnych typach było silne lub ekstremalne. </a:t>
            </a:r>
            <a:endParaRPr sz="2400">
              <a:solidFill>
                <a:schemeClr val="dk1"/>
              </a:solidFill>
            </a:endParaRPr>
          </a:p>
          <a:p>
            <a:pPr indent="0" lvl="0" marL="390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390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chemeClr val="dk1"/>
                </a:solidFill>
              </a:rPr>
              <a:t>Ocenione jako silnie zagrożone suszą tereny obejmują:</a:t>
            </a:r>
            <a:endParaRPr sz="2400">
              <a:solidFill>
                <a:schemeClr val="dk1"/>
              </a:solidFill>
            </a:endParaRPr>
          </a:p>
          <a:p>
            <a:pPr indent="0" lvl="0" marL="390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dk1"/>
                </a:solidFill>
              </a:rPr>
              <a:t>część Pomorza Zachodniego, Wielkopolskę, Kujawy, Nizinę Śląską, Wyżynę Małopolską i Lubelską, Wysoczyznę Łódzką, Mazowsze, Wyżynę Lubelską, Polesie i Podlasie.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0050" y="757297"/>
            <a:ext cx="8512549" cy="931822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10803300" y="2565675"/>
            <a:ext cx="81492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350" lIns="150750" spcFirstLastPara="1" rIns="150750" wrap="square" tIns="753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29"/>
              <a:buFont typeface="Calibri"/>
              <a:buNone/>
            </a:pPr>
            <a:r>
              <a:rPr lang="pl" sz="5040">
                <a:latin typeface="Arial Black"/>
                <a:ea typeface="Arial Black"/>
                <a:cs typeface="Arial Black"/>
                <a:sym typeface="Arial Black"/>
              </a:rPr>
              <a:t>Ograniczenia</a:t>
            </a:r>
            <a:endParaRPr sz="504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29"/>
              <a:buFont typeface="Calibri"/>
              <a:buNone/>
            </a:pPr>
            <a:r>
              <a:rPr lang="pl" sz="5040">
                <a:latin typeface="Arial Black"/>
                <a:ea typeface="Arial Black"/>
                <a:cs typeface="Arial Black"/>
                <a:sym typeface="Arial Black"/>
              </a:rPr>
              <a:t>w korzystaniu</a:t>
            </a:r>
            <a:endParaRPr sz="504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29"/>
              <a:buFont typeface="Calibri"/>
              <a:buNone/>
            </a:pPr>
            <a:r>
              <a:rPr lang="pl" sz="5040">
                <a:latin typeface="Arial Black"/>
                <a:ea typeface="Arial Black"/>
                <a:cs typeface="Arial Black"/>
                <a:sym typeface="Arial Black"/>
              </a:rPr>
              <a:t>z wody wodociągowej</a:t>
            </a:r>
            <a:endParaRPr sz="504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29"/>
              <a:buFont typeface="Calibri"/>
              <a:buNone/>
            </a:pPr>
            <a:r>
              <a:t/>
            </a:r>
            <a:endParaRPr sz="504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29"/>
              <a:buFont typeface="Calibri"/>
              <a:buNone/>
            </a:pPr>
            <a:r>
              <a:rPr lang="pl" sz="5040">
                <a:latin typeface="Arial Black"/>
                <a:ea typeface="Arial Black"/>
                <a:cs typeface="Arial Black"/>
                <a:sym typeface="Arial Black"/>
              </a:rPr>
              <a:t>lipiec 2023</a:t>
            </a:r>
            <a:endParaRPr sz="504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3058" y="1510807"/>
            <a:ext cx="8884716" cy="821612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12065053" y="8526250"/>
            <a:ext cx="60048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400">
                <a:solidFill>
                  <a:schemeClr val="dk1"/>
                </a:solidFill>
              </a:rPr>
              <a:t>prawie 12% wszystkich gmin w Polsce!</a:t>
            </a:r>
            <a:endParaRPr b="1" sz="2400"/>
          </a:p>
        </p:txBody>
      </p:sp>
      <p:sp>
        <p:nvSpPr>
          <p:cNvPr id="124" name="Google Shape;124;p20"/>
          <p:cNvSpPr txBox="1"/>
          <p:nvPr/>
        </p:nvSpPr>
        <p:spPr>
          <a:xfrm>
            <a:off x="13882890" y="6465805"/>
            <a:ext cx="2369100" cy="17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112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296</a:t>
            </a:r>
            <a:endParaRPr b="1" sz="9453">
              <a:solidFill>
                <a:srgbClr val="FF0000"/>
              </a:solidFill>
            </a:endParaRPr>
          </a:p>
        </p:txBody>
      </p:sp>
      <p:sp>
        <p:nvSpPr>
          <p:cNvPr id="125" name="Google Shape;125;p20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126" name="Google Shape;12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2570574" y="757288"/>
            <a:ext cx="15384300" cy="2185800"/>
          </a:xfrm>
          <a:prstGeom prst="rect">
            <a:avLst/>
          </a:prstGeom>
        </p:spPr>
        <p:txBody>
          <a:bodyPr anchorCtr="0" anchor="ctr" bIns="201000" lIns="201000" spcFirstLastPara="1" rIns="201000" wrap="square" tIns="2010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5200">
                <a:latin typeface="Arial Black"/>
                <a:ea typeface="Arial Black"/>
                <a:cs typeface="Arial Black"/>
                <a:sym typeface="Arial Black"/>
              </a:rPr>
              <a:t>S</a:t>
            </a:r>
            <a:r>
              <a:rPr lang="pl" sz="5200">
                <a:latin typeface="Arial Black"/>
                <a:ea typeface="Arial Black"/>
                <a:cs typeface="Arial Black"/>
                <a:sym typeface="Arial Black"/>
              </a:rPr>
              <a:t>amoregulacja w krajobrazie naturalnym</a:t>
            </a:r>
            <a:endParaRPr sz="52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1593615" y="2976600"/>
            <a:ext cx="17338200" cy="7174200"/>
          </a:xfrm>
          <a:prstGeom prst="rect">
            <a:avLst/>
          </a:prstGeom>
        </p:spPr>
        <p:txBody>
          <a:bodyPr anchorCtr="0" anchor="t" bIns="201000" lIns="201000" spcFirstLastPara="1" rIns="201000" wrap="square" tIns="201000">
            <a:normAutofit/>
          </a:bodyPr>
          <a:lstStyle/>
          <a:p>
            <a:pPr indent="0" lvl="0" marL="0" rtl="0" algn="l">
              <a:spcBef>
                <a:spcPts val="1759"/>
              </a:spcBef>
              <a:spcAft>
                <a:spcPts val="0"/>
              </a:spcAft>
              <a:buNone/>
            </a:pPr>
            <a:r>
              <a:t/>
            </a:r>
            <a:endParaRPr sz="3957"/>
          </a:p>
          <a:p>
            <a:pPr indent="0" lvl="0" marL="0" rtl="0" algn="l">
              <a:spcBef>
                <a:spcPts val="2638"/>
              </a:spcBef>
              <a:spcAft>
                <a:spcPts val="2638"/>
              </a:spcAft>
              <a:buNone/>
            </a:pPr>
            <a:r>
              <a:t/>
            </a:r>
            <a:endParaRPr sz="3957"/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882" y="2812018"/>
            <a:ext cx="9816627" cy="702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12506500" y="4527385"/>
            <a:ext cx="60135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01000" lIns="201000" spcFirstLastPara="1" rIns="201000" wrap="square" tIns="2010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300">
                <a:solidFill>
                  <a:schemeClr val="dk1"/>
                </a:solidFill>
              </a:rPr>
              <a:t>Gromadzenie wody</a:t>
            </a:r>
            <a:r>
              <a:rPr lang="pl" sz="3300">
                <a:solidFill>
                  <a:schemeClr val="dk1"/>
                </a:solidFill>
              </a:rPr>
              <a:t> w:</a:t>
            </a:r>
            <a:endParaRPr sz="3300">
              <a:solidFill>
                <a:schemeClr val="dk1"/>
              </a:solidFill>
            </a:endParaRPr>
          </a:p>
          <a:p>
            <a:pPr indent="-712109" lvl="0" marL="100511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●"/>
            </a:pPr>
            <a:r>
              <a:rPr lang="pl" sz="3300">
                <a:solidFill>
                  <a:schemeClr val="dk1"/>
                </a:solidFill>
              </a:rPr>
              <a:t>pokrywie </a:t>
            </a:r>
            <a:r>
              <a:rPr lang="pl" sz="3300">
                <a:solidFill>
                  <a:schemeClr val="dk1"/>
                </a:solidFill>
              </a:rPr>
              <a:t>roślinnej;</a:t>
            </a:r>
            <a:endParaRPr sz="3300">
              <a:solidFill>
                <a:schemeClr val="dk1"/>
              </a:solidFill>
            </a:endParaRPr>
          </a:p>
          <a:p>
            <a:pPr indent="-712109" lvl="0" marL="100511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●"/>
            </a:pPr>
            <a:r>
              <a:rPr lang="pl" sz="3300">
                <a:solidFill>
                  <a:schemeClr val="dk1"/>
                </a:solidFill>
              </a:rPr>
              <a:t>w zagłębieniach terenu;</a:t>
            </a:r>
            <a:endParaRPr sz="3300">
              <a:solidFill>
                <a:schemeClr val="dk1"/>
              </a:solidFill>
            </a:endParaRPr>
          </a:p>
          <a:p>
            <a:pPr indent="-712109" lvl="0" marL="100511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●"/>
            </a:pPr>
            <a:r>
              <a:rPr lang="pl" sz="3300">
                <a:solidFill>
                  <a:schemeClr val="dk1"/>
                </a:solidFill>
              </a:rPr>
              <a:t>w glebie.</a:t>
            </a:r>
            <a:endParaRPr sz="3300">
              <a:solidFill>
                <a:schemeClr val="dk1"/>
              </a:solidFill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0" l="0" r="0" t="-280"/>
          <a:stretch/>
        </p:blipFill>
        <p:spPr>
          <a:xfrm>
            <a:off x="2719825" y="941450"/>
            <a:ext cx="15174876" cy="902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550" y="1461550"/>
            <a:ext cx="11805998" cy="664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1707" y="4696580"/>
            <a:ext cx="8605738" cy="573717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>
            <a:off x="671798" y="8353156"/>
            <a:ext cx="7909200" cy="14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188100" spcFirstLastPara="1" rIns="188100" wrap="square" tIns="1881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664">
                <a:solidFill>
                  <a:srgbClr val="4E4E4E"/>
                </a:solidFill>
                <a:highlight>
                  <a:srgbClr val="FFFFFF"/>
                </a:highlight>
              </a:rPr>
              <a:t>Za: wwww.zpe.gov.pl/Przybliżona liczba mikroorganizmów w warstwie ornej gleb</a:t>
            </a:r>
            <a:endParaRPr i="1" sz="1664">
              <a:solidFill>
                <a:srgbClr val="4E4E4E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l" sz="1664">
                <a:solidFill>
                  <a:srgbClr val="4E4E4E"/>
                </a:solidFill>
                <a:highlight>
                  <a:srgbClr val="FFFFFF"/>
                </a:highlight>
              </a:rPr>
              <a:t>Źródło: Englishsquare.pl Sp. z o.o., CC BY-SA 3.0, https://creativecommons.org/licenses/by-sa/3.0/. Oprac. na podstawie: S. Zawadzki, Gleboznawstwo, PWRiL, Warszawa 1999.</a:t>
            </a:r>
            <a:endParaRPr i="1" sz="1664">
              <a:solidFill>
                <a:srgbClr val="4E4E4E"/>
              </a:solidFill>
              <a:highlight>
                <a:srgbClr val="FFFFFF"/>
              </a:highlight>
            </a:endParaRPr>
          </a:p>
        </p:txBody>
      </p:sp>
      <p:sp>
        <p:nvSpPr>
          <p:cNvPr id="157" name="Google Shape;157;p23"/>
          <p:cNvSpPr/>
          <p:nvPr/>
        </p:nvSpPr>
        <p:spPr>
          <a:xfrm>
            <a:off x="837599" y="10480448"/>
            <a:ext cx="18428970" cy="0"/>
          </a:xfrm>
          <a:custGeom>
            <a:rect b="b" l="l" r="r" t="t"/>
            <a:pathLst>
              <a:path extrusionOk="0" h="120000"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noFill/>
          <a:ln cap="flat" cmpd="sng" w="137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8"/>
          </a:p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4616" y="355745"/>
            <a:ext cx="1545665" cy="4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/>
        </p:nvSpPr>
        <p:spPr>
          <a:xfrm>
            <a:off x="824900" y="10527150"/>
            <a:ext cx="284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OGRÓD ODPORNY NA SUSZĘ</a:t>
            </a:r>
            <a:endParaRPr sz="1209">
              <a:solidFill>
                <a:srgbClr val="3C3B3A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16251995" y="10527150"/>
            <a:ext cx="3920700" cy="2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925">
            <a:spAutoFit/>
          </a:bodyPr>
          <a:lstStyle/>
          <a:p>
            <a:pPr indent="0" lvl="0" marL="2559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9">
                <a:solidFill>
                  <a:srgbClr val="3C3B3A"/>
                </a:solidFill>
              </a:rPr>
              <a:t>DEPARTAMENT KLIMATU I ŚRODOWISKA</a:t>
            </a:r>
            <a:endParaRPr sz="1209">
              <a:solidFill>
                <a:srgbClr val="3C3B3A"/>
              </a:solidFill>
            </a:endParaRPr>
          </a:p>
        </p:txBody>
      </p:sp>
      <p:sp>
        <p:nvSpPr>
          <p:cNvPr id="161" name="Google Shape;161;p23"/>
          <p:cNvSpPr txBox="1"/>
          <p:nvPr/>
        </p:nvSpPr>
        <p:spPr>
          <a:xfrm>
            <a:off x="12350253" y="2821075"/>
            <a:ext cx="6004800" cy="15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75350" lIns="150750" spcFirstLastPara="1" rIns="150750" wrap="square" tIns="753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000">
                <a:solidFill>
                  <a:schemeClr val="dk1"/>
                </a:solidFill>
              </a:rPr>
              <a:t>Jedna łyżeczka ziemi zawiera więcej organizmów, niż jest ludzi na świecie.</a:t>
            </a:r>
            <a:endParaRPr b="1"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