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11307600" cx="20102400"/>
  <p:notesSz cx="6858000" cy="9144000"/>
  <p:embeddedFontLst>
    <p:embeddedFont>
      <p:font typeface="Montserrat"/>
      <p:regular r:id="rId45"/>
      <p:bold r:id="rId46"/>
      <p:italic r:id="rId47"/>
      <p:boldItalic r:id="rId48"/>
    </p:embeddedFont>
    <p:embeddedFont>
      <p:font typeface="Arial Black"/>
      <p:regular r:id="rId49"/>
    </p:embeddedFont>
    <p:embeddedFont>
      <p:font typeface="Open Sans"/>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561">
          <p15:clr>
            <a:srgbClr val="000000"/>
          </p15:clr>
        </p15:guide>
        <p15:guide id="2" pos="6331">
          <p15:clr>
            <a:srgbClr val="000000"/>
          </p15:clr>
        </p15:guide>
      </p15:sldGuideLst>
    </p:ext>
    <p:ext uri="GoogleSlidesCustomDataVersion2">
      <go:slidesCustomData xmlns:go="http://customooxmlschemas.google.com/" r:id="rId54" roundtripDataSignature="AMtx7mjD90WnjdXAiiyw9Sd6nynf3dK66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561" orient="horz"/>
        <p:guide pos="633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ArialBlack-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OpenSans-bold.fntdata"/><Relationship Id="rId50" Type="http://schemas.openxmlformats.org/officeDocument/2006/relationships/font" Target="fonts/OpenSans-regular.fntdata"/><Relationship Id="rId53" Type="http://schemas.openxmlformats.org/officeDocument/2006/relationships/font" Target="fonts/OpenSans-boldItalic.fntdata"/><Relationship Id="rId52" Type="http://schemas.openxmlformats.org/officeDocument/2006/relationships/font" Target="fonts/OpenSans-italic.fntdata"/><Relationship Id="rId11" Type="http://schemas.openxmlformats.org/officeDocument/2006/relationships/slide" Target="slides/slide4.xml"/><Relationship Id="rId10" Type="http://schemas.openxmlformats.org/officeDocument/2006/relationships/slide" Target="slides/slide3.xml"/><Relationship Id="rId54" Type="http://customschemas.google.com/relationships/presentationmetadata" Target="meta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l-P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capabilities/sustainability/our-insights/style-thats-sustainable-a-new-fast-fashion-formula" TargetMode="External"/><Relationship Id="rId3" Type="http://schemas.openxmlformats.org/officeDocument/2006/relationships/hyperlink" Target="https://www.nytimes.com/1989/12/31/style/fashion-two-new-stores-that-cruise-fashion-s-fast-lane.htm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capabilities/sustainability/our-insights/style-thats-sustainable-a-new-fast-fashion-formula" TargetMode="External"/><Relationship Id="rId3" Type="http://schemas.openxmlformats.org/officeDocument/2006/relationships/hyperlink" Target="https://www.nytimes.com/1989/12/31/style/fashion-two-new-stores-that-cruise-fashion-s-fast-lane.html"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capabilities/sustainability/our-insights/style-thats-sustainable-a-new-fast-fashion-formula" TargetMode="External"/><Relationship Id="rId3" Type="http://schemas.openxmlformats.org/officeDocument/2006/relationships/hyperlink" Target="https://www.nytimes.com/1989/12/31/style/fashion-two-new-stores-that-cruise-fashion-s-fast-lane.htm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capabilities/sustainability/our-insights/style-thats-sustainable-a-new-fast-fashion-formula" TargetMode="External"/><Relationship Id="rId3" Type="http://schemas.openxmlformats.org/officeDocument/2006/relationships/hyperlink" Target="https://www.nytimes.com/1989/12/31/style/fashion-two-new-stores-that-cruise-fashion-s-fast-lane.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pcc.ch/srcc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ekonsument.pl/" TargetMode="External"/><Relationship Id="rId3" Type="http://schemas.openxmlformats.org/officeDocument/2006/relationships/hyperlink" Target="http://www.ekonsument.pl/ubrania" TargetMode="External"/><Relationship Id="rId4" Type="http://schemas.openxmlformats.org/officeDocument/2006/relationships/hyperlink" Target="http://www.ekonsument.pl/elektronika"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77c7ef12f2_0_451: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377c7ef12f2_0_451: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77c7ef12f2_0_703: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377c7ef12f2_0_703: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78126acfca_0_221: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378126acfca_0_221: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78126acfca_0_31: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378126acfca_0_31: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78126acfca_0_62: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378126acfca_0_62: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78126acfca_0_89: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378126acfca_0_89: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78126acfca_0_302: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pl-PL" sz="1150">
                <a:solidFill>
                  <a:srgbClr val="464646"/>
                </a:solidFill>
                <a:highlight>
                  <a:schemeClr val="lt1"/>
                </a:highlight>
                <a:latin typeface="Open Sans"/>
                <a:ea typeface="Open Sans"/>
                <a:cs typeface="Open Sans"/>
                <a:sym typeface="Open Sans"/>
              </a:rPr>
              <a:t>Czy wiesz, że każdego roku na całym świecie produkuje się ponad </a:t>
            </a:r>
            <a:r>
              <a:rPr lang="pl-PL" sz="1150">
                <a:solidFill>
                  <a:srgbClr val="00A9FF"/>
                </a:solidFill>
                <a:highlight>
                  <a:schemeClr val="lt1"/>
                </a:highlight>
                <a:uFill>
                  <a:noFill/>
                </a:uFill>
                <a:latin typeface="Open Sans"/>
                <a:ea typeface="Open Sans"/>
                <a:cs typeface="Open Sans"/>
                <a:sym typeface="Open Sans"/>
                <a:hlinkClick r:id="rId2">
                  <a:extLst>
                    <a:ext uri="{A12FA001-AC4F-418D-AE19-62706E023703}">
                      <ahyp:hlinkClr val="tx"/>
                    </a:ext>
                  </a:extLst>
                </a:hlinkClick>
              </a:rPr>
              <a:t>100 miliardów</a:t>
            </a:r>
            <a:r>
              <a:rPr lang="pl-PL" sz="1150">
                <a:solidFill>
                  <a:srgbClr val="464646"/>
                </a:solidFill>
                <a:highlight>
                  <a:schemeClr val="lt1"/>
                </a:highlight>
                <a:latin typeface="Open Sans"/>
                <a:ea typeface="Open Sans"/>
                <a:cs typeface="Open Sans"/>
                <a:sym typeface="Open Sans"/>
              </a:rPr>
              <a:t> nowych ubrań?</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Niezrównoważone praktyki, takie jak nadprodukcja i nieetyczne wytwarzanie, stały się powszechne w świecie szybkiej mody. Dziś szybka moda jest dominującą częścią naszego świata, ale nie zawsze tak było.</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jakości. Zwykle kopiują popularne style innych projektantów i wytwarzają je po niższych kosztach w drodze masowej produkcji.</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Przed rewolucją przemysłową nowa odzież była w większości wykonywana ręcznie przez wykwalifikowanych pracowników i była dostępna przede wszystkim dla klas zamożnych. Wraz z pojawieniem się nowych technologii na początku XX wieku w produkcji mody zaczęły zachodzić duże zmiany. Producenci znaleźli sposoby na obniżenie kosztów poprzez nowe maszyny i outsourcing nisko opłacanym pracownikom.</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W połowie XX wieku firmy modowe przestawiły się na produkcję globalną, wykorzystując produkcję zagraniczną, aby płacić pracownikom niższe płace. Wywołało to nową falę produkcji odzieży, w której ubrania szyto szybciej i taniej.</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W latach 90-tych tendencja ta szybko nabierała tempa. Godnym uwagi graczem jest hiszpańska marka modowa Zara. Założyciel Amancio Ortega rozpoczął swoją działalność od tworzenia tańszych wersji już popularnych kreacji projektantów, które powstawały w małych partiach, aby jak najszybciej trafiły do sklepów.</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W 1989 roku, krótko po tym, jak Zara rozszerzyła się na Nowy Jork, New York Times nazwał firmę </a:t>
            </a:r>
            <a:r>
              <a:rPr i="1" lang="pl-PL" sz="1150">
                <a:solidFill>
                  <a:srgbClr val="00A9FF"/>
                </a:solidFill>
                <a:highlight>
                  <a:schemeClr val="lt1"/>
                </a:highlight>
                <a:uFill>
                  <a:noFill/>
                </a:uFill>
                <a:latin typeface="Open Sans"/>
                <a:ea typeface="Open Sans"/>
                <a:cs typeface="Open Sans"/>
                <a:sym typeface="Open Sans"/>
                <a:hlinkClick r:id="rId3">
                  <a:extLst>
                    <a:ext uri="{A12FA001-AC4F-418D-AE19-62706E023703}">
                      <ahyp:hlinkClr val="tx"/>
                    </a:ext>
                  </a:extLst>
                </a:hlinkClick>
              </a:rPr>
              <a:t>“fast fashion,”</a:t>
            </a:r>
            <a:r>
              <a:rPr lang="pl-PL" sz="1150">
                <a:solidFill>
                  <a:srgbClr val="464646"/>
                </a:solidFill>
                <a:highlight>
                  <a:schemeClr val="lt1"/>
                </a:highlight>
                <a:latin typeface="Open Sans"/>
                <a:ea typeface="Open Sans"/>
                <a:cs typeface="Open Sans"/>
                <a:sym typeface="Open Sans"/>
              </a:rPr>
              <a:t>nazywając w ten sposób ruch.</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W następnych latach „fast fashion” drastycznie zmieniła branżę: samą odzież, społeczne postrzeganie odzieży, a także wpływ na planetę jako całość.Wraz ze zmianą cen odzieży zmieniały się także nastawienia społeczne. Pogląd na odzież zmienił się z czegoś, o co należy dbać, na coś, co należy wyrzucić.</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Prowadzi to do zwiększonej konsumpcji i większej ilości odpadów, co jest szczególnie problematyczne, biorąc pod uwagę wysokie straty dla środowiska, jakie powodują praktyki szybkiej mody: szacunkowo 2–8% rocznej globalnej emisji dwutlenku węgla pochodzi z samego przemysłu modowego.</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1100"/>
              </a:spcAft>
              <a:buNone/>
            </a:pPr>
            <a:r>
              <a:rPr lang="pl-PL" sz="1150">
                <a:solidFill>
                  <a:srgbClr val="464646"/>
                </a:solidFill>
                <a:highlight>
                  <a:schemeClr val="lt1"/>
                </a:highlight>
                <a:latin typeface="Open Sans"/>
                <a:ea typeface="Open Sans"/>
                <a:cs typeface="Open Sans"/>
                <a:sym typeface="Open Sans"/>
              </a:rPr>
              <a:t>Fast fashion stawia także na wykorzystanie tańszych tkanin. Chociaż zarówno tkaniny naturalne, jak i syntetyczne mogą być wykorzystywane w sposób zrównoważony, firmy z branży fast fashion wybierają tanie i niskiej jakości opcje. Często oznacza to nieorganiczną bawełnę, określaną jako najbrudniejsza uprawa świata ze względu na duże ilości stosowanych pestycydów, lub tanie tworzywa sztuczne, takie jak poliester, które opierają się na dużych ilościach pierwotnych paliw kopalnych i powodują zanieczyszczenie mikroplastikami.</a:t>
            </a:r>
            <a:endParaRPr/>
          </a:p>
        </p:txBody>
      </p:sp>
      <p:sp>
        <p:nvSpPr>
          <p:cNvPr id="392" name="Google Shape;392;g378126acfca_0_302: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78126acfca_0_47: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g378126acfca_0_47: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78126acfca_0_76: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378126acfca_0_76: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78126acfca_0_151: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g378126acfca_0_151: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78126acfca_0_314: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378126acfca_0_314: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77c7ef12f2_0_598: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pl-PL"/>
              <a:t>Każda osoba, która zaczyna swój dzień od wypicia filiżanki kawy, zużywa 140 litrów wody – tyle jej bowiem potrzeba, żeby otrzymać jedną porcję tego aromatycznego napoju. </a:t>
            </a:r>
            <a:endParaRPr/>
          </a:p>
          <a:p>
            <a:pPr indent="0" lvl="0" marL="0" rtl="0" algn="l">
              <a:spcBef>
                <a:spcPts val="0"/>
              </a:spcBef>
              <a:spcAft>
                <a:spcPts val="0"/>
              </a:spcAft>
              <a:buClr>
                <a:schemeClr val="dk1"/>
              </a:buClr>
              <a:buSzPts val="1400"/>
              <a:buFont typeface="Arial"/>
              <a:buNone/>
            </a:pPr>
            <a:r>
              <a:rPr lang="pl-PL"/>
              <a:t>Warto wiedzieć, ile zużywa się wody, nie tylko dlatego, by płacić mniejsze rachunki. Może w momencie, gdy sprawdzamy stan wodomierza, warto pomyśleć o światowych zasobach wody, których nieograniczona ilość jest niestety obrazem zafałszowanym. </a:t>
            </a:r>
            <a:endParaRPr/>
          </a:p>
          <a:p>
            <a:pPr indent="0" lvl="0" marL="0" rtl="0" algn="l">
              <a:spcBef>
                <a:spcPts val="0"/>
              </a:spcBef>
              <a:spcAft>
                <a:spcPts val="0"/>
              </a:spcAft>
              <a:buClr>
                <a:schemeClr val="dk1"/>
              </a:buClr>
              <a:buSzPts val="1400"/>
              <a:buFont typeface="Arial"/>
              <a:buNone/>
            </a:pPr>
            <a:r>
              <a:rPr lang="pl-PL"/>
              <a:t>Ślad wodny odnosi się zarówno do bezpośredniego, jak i pośredniego zużycia wody w danym procesie, produkcie, firmie lub sektorze i </a:t>
            </a:r>
            <a:r>
              <a:rPr b="1" lang="pl-PL"/>
              <a:t>obejmuje zużycie wody i jej zanieczyszczenie w całym cyklu produkcyjnym</a:t>
            </a:r>
            <a:r>
              <a:rPr lang="pl-PL"/>
              <a:t>, począwszy od łańcucha dostaw po użytkownika końcowego. W przypadku wody potrzebnej do wyprodukowania kilograma mięsa będzie więc obejmować wodę wypitą przez zwierzęta w okresie ich życia, wodę zużytą do czyszczenia pomieszczeń w których zwierzęta były przechowywane, schłodzenia pomieszczeń, wodę zużytą w rzeźniach a także wodę potrzebną do wyprodukowania paszy, którą dane zwierzęta zjadały.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None/>
            </a:pPr>
            <a:r>
              <a:rPr lang="pl-PL"/>
              <a:t>A więc nadmierna konsumpcja przyczynia się w sposób znaczący do zużycia zasobów naturalnych tak podstawowych jak woda… ale przecież jest jej tak dużo… czy aby na pewno?</a:t>
            </a:r>
            <a:endParaRPr/>
          </a:p>
        </p:txBody>
      </p:sp>
      <p:sp>
        <p:nvSpPr>
          <p:cNvPr id="216" name="Google Shape;216;g377c7ef12f2_0_598: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78126acfca_0_358: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pl-PL"/>
              <a:t>https://www.ograniczamsie.com/2025/05/co-zrobic-ze-zuzytymi-ubraniami-ekspertka-potrzebujemy-calkowitej-transformacji-systemu.html</a:t>
            </a:r>
            <a:endParaRPr b="1"/>
          </a:p>
        </p:txBody>
      </p:sp>
      <p:sp>
        <p:nvSpPr>
          <p:cNvPr id="453" name="Google Shape;453;g378126acfca_0_358: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78f4548171_0_20: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pl-PL"/>
              <a:t>https://www.ograniczamsie.com/2025/05/co-zrobic-ze-zuzytymi-ubraniami-ekspertka-potrzebujemy-calkowitej-transformacji-systemu.html</a:t>
            </a:r>
            <a:endParaRPr b="1"/>
          </a:p>
        </p:txBody>
      </p:sp>
      <p:sp>
        <p:nvSpPr>
          <p:cNvPr id="466" name="Google Shape;466;g378f4548171_0_20: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78126acfca_0_115: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378126acfca_0_115: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78126acfca_0_103: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378126acfca_0_103: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78126acfca_0_134: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378126acfca_0_134: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78126acfca_0_209: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378126acfca_0_209: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78126acfca_0_237: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Czy wiesz, że każdego roku na całym świecie produkuje się ponad </a:t>
            </a:r>
            <a:r>
              <a:rPr lang="pl-PL" sz="1150">
                <a:solidFill>
                  <a:srgbClr val="00A9FF"/>
                </a:solidFill>
                <a:highlight>
                  <a:schemeClr val="lt1"/>
                </a:highlight>
                <a:uFill>
                  <a:noFill/>
                </a:uFill>
                <a:latin typeface="Open Sans"/>
                <a:ea typeface="Open Sans"/>
                <a:cs typeface="Open Sans"/>
                <a:sym typeface="Open Sans"/>
                <a:hlinkClick r:id="rId2">
                  <a:extLst>
                    <a:ext uri="{A12FA001-AC4F-418D-AE19-62706E023703}">
                      <ahyp:hlinkClr val="tx"/>
                    </a:ext>
                  </a:extLst>
                </a:hlinkClick>
              </a:rPr>
              <a:t>100 miliardów</a:t>
            </a:r>
            <a:r>
              <a:rPr lang="pl-PL" sz="1150">
                <a:solidFill>
                  <a:srgbClr val="464646"/>
                </a:solidFill>
                <a:highlight>
                  <a:schemeClr val="lt1"/>
                </a:highlight>
                <a:latin typeface="Open Sans"/>
                <a:ea typeface="Open Sans"/>
                <a:cs typeface="Open Sans"/>
                <a:sym typeface="Open Sans"/>
              </a:rPr>
              <a:t> nowych ubrań?</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Niezrównoważone praktyki, takie jak nadprodukcja i nieetyczne wytwarzanie, stały się powszechne w świecie szybkiej mody. Dziś szybka moda jest dominującą częścią naszego świata, ale nie zawsze tak było.</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jakości. Zwykle kopiują popularne style innych projektantów i wytwarzają je po niższych kosztach w drodze masowej produkcji.</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Przed rewolucją przemysłową nowa odzież była w większości wykonywana ręcznie przez wykwalifikowanych pracowników i była dostępna przede wszystkim dla klas zamożnych. Wraz z pojawieniem się nowych technologii na początku XX wieku w produkcji mody zaczęły zachodzić duże zmiany. Producenci znaleźli sposoby na obniżenie kosztów poprzez nowe maszyny i outsourcing nisko opłacanym pracownikom.</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W połowie XX wieku firmy modowe przestawiły się na produkcję globalną, wykorzystując produkcję zagraniczną, aby płacić pracownikom niższe płace. Wywołało to nową falę produkcji odzieży, w której ubrania szyto szybciej i taniej.</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W latach 90-tych tendencja ta szybko nabierała tempa. Godnym uwagi graczem jest hiszpańska marka modowa Zara. Założyciel Amancio Ortega rozpoczął swoją działalność od tworzenia tańszych wersji już popularnych kreacji projektantów, które powstawały w małych partiach, aby jak najszybciej trafiły do sklepów.</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W 1989 roku, krótko po tym, jak Zara rozszerzyła się na Nowy Jork, New York Times nazwał firmę </a:t>
            </a:r>
            <a:r>
              <a:rPr i="1" lang="pl-PL" sz="1150">
                <a:solidFill>
                  <a:srgbClr val="00A9FF"/>
                </a:solidFill>
                <a:highlight>
                  <a:schemeClr val="lt1"/>
                </a:highlight>
                <a:uFill>
                  <a:noFill/>
                </a:uFill>
                <a:latin typeface="Open Sans"/>
                <a:ea typeface="Open Sans"/>
                <a:cs typeface="Open Sans"/>
                <a:sym typeface="Open Sans"/>
                <a:hlinkClick r:id="rId3">
                  <a:extLst>
                    <a:ext uri="{A12FA001-AC4F-418D-AE19-62706E023703}">
                      <ahyp:hlinkClr val="tx"/>
                    </a:ext>
                  </a:extLst>
                </a:hlinkClick>
              </a:rPr>
              <a:t>“fast fashion,”</a:t>
            </a:r>
            <a:r>
              <a:rPr lang="pl-PL" sz="1150">
                <a:solidFill>
                  <a:srgbClr val="464646"/>
                </a:solidFill>
                <a:highlight>
                  <a:schemeClr val="lt1"/>
                </a:highlight>
                <a:latin typeface="Open Sans"/>
                <a:ea typeface="Open Sans"/>
                <a:cs typeface="Open Sans"/>
                <a:sym typeface="Open Sans"/>
              </a:rPr>
              <a:t>nazywając w ten sposób ruch.</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W następnych latach „fast fashion” drastycznie zmieniła branżę: samą odzież, społeczne postrzeganie odzieży, a także wpływ na planetę jako całość.Wraz ze zmianą cen odzieży zmieniały się także nastawienia społeczne. Pogląd na odzież zmienił się z czegoś, o co należy dbać, na coś, co należy wyrzucić.</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Prowadzi to do zwiększonej konsumpcji i większej ilości odpadów, co jest szczególnie problematyczne, biorąc pod uwagę wysokie straty dla środowiska, jakie powodują praktyki szybkiej mody: szacunkowo 2–8% rocznej globalnej emisji dwutlenku węgla pochodzi z samego przemysłu modowego.</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1100"/>
              </a:spcAft>
              <a:buNone/>
            </a:pPr>
            <a:r>
              <a:rPr lang="pl-PL" sz="1150">
                <a:solidFill>
                  <a:srgbClr val="464646"/>
                </a:solidFill>
                <a:highlight>
                  <a:schemeClr val="lt1"/>
                </a:highlight>
                <a:latin typeface="Open Sans"/>
                <a:ea typeface="Open Sans"/>
                <a:cs typeface="Open Sans"/>
                <a:sym typeface="Open Sans"/>
              </a:rPr>
              <a:t>Fast fashion stawia także na wykorzystanie tańszych tkanin. Chociaż zarówno tkaniny naturalne, jak i syntetyczne mogą być wykorzystywane w sposób zrównoważony, firmy z branży fast fashion wybierają tanie i niskiej jakości opcje. Często oznacza to nieorganiczną bawełnę, określaną jako najbrudniejsza uprawa świata ze względu na duże ilości stosowanych pestycydów, lub tanie tworzywa sztuczne, takie jak poliester, które opierają się na dużych ilościach pierwotnych paliw kopalnych i powodują zanieczyszczenie mikroplastikami.</a:t>
            </a:r>
            <a:endParaRPr/>
          </a:p>
        </p:txBody>
      </p:sp>
      <p:sp>
        <p:nvSpPr>
          <p:cNvPr id="529" name="Google Shape;529;g378126acfca_0_237: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78126acfca_0_253: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pl-PL" sz="1150">
                <a:solidFill>
                  <a:srgbClr val="464646"/>
                </a:solidFill>
                <a:highlight>
                  <a:schemeClr val="lt1"/>
                </a:highlight>
                <a:latin typeface="Open Sans"/>
                <a:ea typeface="Open Sans"/>
                <a:cs typeface="Open Sans"/>
                <a:sym typeface="Open Sans"/>
              </a:rPr>
              <a:t>Czy wiesz, że każdego roku na całym świecie produkuje się ponad </a:t>
            </a:r>
            <a:r>
              <a:rPr lang="pl-PL" sz="1150">
                <a:solidFill>
                  <a:srgbClr val="00A9FF"/>
                </a:solidFill>
                <a:highlight>
                  <a:schemeClr val="lt1"/>
                </a:highlight>
                <a:uFill>
                  <a:noFill/>
                </a:uFill>
                <a:latin typeface="Open Sans"/>
                <a:ea typeface="Open Sans"/>
                <a:cs typeface="Open Sans"/>
                <a:sym typeface="Open Sans"/>
                <a:hlinkClick r:id="rId2">
                  <a:extLst>
                    <a:ext uri="{A12FA001-AC4F-418D-AE19-62706E023703}">
                      <ahyp:hlinkClr val="tx"/>
                    </a:ext>
                  </a:extLst>
                </a:hlinkClick>
              </a:rPr>
              <a:t>100 miliardów</a:t>
            </a:r>
            <a:r>
              <a:rPr lang="pl-PL" sz="1150">
                <a:solidFill>
                  <a:srgbClr val="464646"/>
                </a:solidFill>
                <a:highlight>
                  <a:schemeClr val="lt1"/>
                </a:highlight>
                <a:latin typeface="Open Sans"/>
                <a:ea typeface="Open Sans"/>
                <a:cs typeface="Open Sans"/>
                <a:sym typeface="Open Sans"/>
              </a:rPr>
              <a:t> nowych ubrań?</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Niezrównoważone praktyki, takie jak nadprodukcja i nieetyczne wytwarzanie, stały się powszechne w świecie szybkiej mody. Dziś szybka moda jest dominującą częścią naszego świata, ale nie zawsze tak było.</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jakości. Zwykle kopiują popularne style innych projektantów i wytwarzają je po niższych kosztach w drodze masowej produkcji.</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Przed rewolucją przemysłową nowa odzież była w większości wykonywana ręcznie przez wykwalifikowanych pracowników i była dostępna przede wszystkim dla klas zamożnych. Wraz z pojawieniem się nowych technologii na początku XX wieku w produkcji mody zaczęły zachodzić duże zmiany. Producenci znaleźli sposoby na obniżenie kosztów poprzez nowe maszyny i outsourcing nisko opłacanym pracownikom.</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W połowie XX wieku firmy modowe przestawiły się na produkcję globalną, wykorzystując produkcję zagraniczną, aby płacić pracownikom niższe płace. Wywołało to nową falę produkcji odzieży, w której ubrania szyto szybciej i taniej.</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W latach 90-tych tendencja ta szybko nabierała tempa. Godnym uwagi graczem jest hiszpańska marka modowa Zara. Założyciel Amancio Ortega rozpoczął swoją działalność od tworzenia tańszych wersji już popularnych kreacji projektantów, które powstawały w małych partiach, aby jak najszybciej trafiły do sklepów.</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W 1989 roku, krótko po tym, jak Zara rozszerzyła się na Nowy Jork, New York Times nazwał firmę </a:t>
            </a:r>
            <a:r>
              <a:rPr i="1" lang="pl-PL" sz="1150">
                <a:solidFill>
                  <a:srgbClr val="00A9FF"/>
                </a:solidFill>
                <a:highlight>
                  <a:schemeClr val="lt1"/>
                </a:highlight>
                <a:uFill>
                  <a:noFill/>
                </a:uFill>
                <a:latin typeface="Open Sans"/>
                <a:ea typeface="Open Sans"/>
                <a:cs typeface="Open Sans"/>
                <a:sym typeface="Open Sans"/>
                <a:hlinkClick r:id="rId3">
                  <a:extLst>
                    <a:ext uri="{A12FA001-AC4F-418D-AE19-62706E023703}">
                      <ahyp:hlinkClr val="tx"/>
                    </a:ext>
                  </a:extLst>
                </a:hlinkClick>
              </a:rPr>
              <a:t>“fast fashion,”</a:t>
            </a:r>
            <a:r>
              <a:rPr lang="pl-PL" sz="1150">
                <a:solidFill>
                  <a:srgbClr val="464646"/>
                </a:solidFill>
                <a:highlight>
                  <a:schemeClr val="lt1"/>
                </a:highlight>
                <a:latin typeface="Open Sans"/>
                <a:ea typeface="Open Sans"/>
                <a:cs typeface="Open Sans"/>
                <a:sym typeface="Open Sans"/>
              </a:rPr>
              <a:t>nazywając w ten sposób ruch.</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W następnych latach „fast fashion” drastycznie zmieniła branżę: samą odzież, społeczne postrzeganie odzieży, a także wpływ na planetę jako całość.Wraz ze zmianą cen odzieży zmieniały się także nastawienia społeczne. Pogląd na odzież zmienił się z czegoś, o co należy dbać, na coś, co należy wyrzucić.</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Prowadzi to do zwiększonej konsumpcji i większej ilości odpadów, co jest szczególnie problematyczne, biorąc pod uwagę wysokie straty dla środowiska, jakie powodują praktyki szybkiej mody: szacunkowo 2–8% rocznej globalnej emisji dwutlenku węgla pochodzi z samego przemysłu modowego.</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1100"/>
              </a:spcAft>
              <a:buNone/>
            </a:pPr>
            <a:r>
              <a:rPr lang="pl-PL" sz="1150">
                <a:solidFill>
                  <a:srgbClr val="464646"/>
                </a:solidFill>
                <a:highlight>
                  <a:schemeClr val="lt1"/>
                </a:highlight>
                <a:latin typeface="Open Sans"/>
                <a:ea typeface="Open Sans"/>
                <a:cs typeface="Open Sans"/>
                <a:sym typeface="Open Sans"/>
              </a:rPr>
              <a:t>Fast fashion stawia także na wykorzystanie tańszych tkanin. Chociaż zarówno tkaniny naturalne, jak i syntetyczne mogą być wykorzystywane w sposób zrównoważony, firmy z branży fast fashion wybierają tanie i niskiej jakości opcje. Często oznacza to nieorganiczną bawełnę, określaną jako najbrudniejsza uprawa świata ze względu na duże ilości stosowanych pestycydów, lub tanie tworzywa sztuczne, takie jak poliester, które opierają się na dużych ilościach pierwotnych paliw kopalnych i powodują zanieczyszczenie mikroplastikami.</a:t>
            </a:r>
            <a:endParaRPr/>
          </a:p>
        </p:txBody>
      </p:sp>
      <p:sp>
        <p:nvSpPr>
          <p:cNvPr id="541" name="Google Shape;541;g378126acfca_0_253: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78126acfca_0_374: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b="1" lang="pl-PL" sz="1150">
                <a:solidFill>
                  <a:srgbClr val="464646"/>
                </a:solidFill>
                <a:highlight>
                  <a:schemeClr val="lt1"/>
                </a:highlight>
                <a:latin typeface="Open Sans"/>
                <a:ea typeface="Open Sans"/>
                <a:cs typeface="Open Sans"/>
                <a:sym typeface="Open Sans"/>
              </a:rPr>
              <a:t> zielone kłamstwo, ekokłamstwo, ekościema – </a:t>
            </a:r>
            <a:r>
              <a:rPr lang="pl-PL" sz="1150">
                <a:solidFill>
                  <a:srgbClr val="464646"/>
                </a:solidFill>
                <a:highlight>
                  <a:schemeClr val="lt1"/>
                </a:highlight>
                <a:latin typeface="Open Sans"/>
                <a:ea typeface="Open Sans"/>
                <a:cs typeface="Open Sans"/>
                <a:sym typeface="Open Sans"/>
              </a:rPr>
              <a:t>to określenia, które najtrafniej oddają charakter zjawiska pozorowania proekologicznych działań. Firmy, które nie nadążają za wymogami prawa lub standardami rynkowymi, mimo wszystko chcą być pozytywnie postrzegane. Aby ten cel osiągnąć, coraz częściej uciekają się do stosowania nieuczciwych praktyk marketingowych tuszujących brak realnie wprowadzonych działań na rzecz ochrony środowiska. Pamiętajmy, że nie wszystko złoto, co się świeci, a nie wszystko, co zielone, jest ekologiczne.</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Nie jest tajemnicą, że eko lepiej się sprzedaje. Niestety wraz ze wzrostem zainteresowania ochroną środowiska i naturalnymi produktami, rośnie też skala greenwashingu.</a:t>
            </a:r>
            <a:r>
              <a:rPr b="1" lang="pl-PL" sz="1150">
                <a:solidFill>
                  <a:srgbClr val="464646"/>
                </a:solidFill>
                <a:highlight>
                  <a:schemeClr val="lt1"/>
                </a:highlight>
                <a:latin typeface="Open Sans"/>
                <a:ea typeface="Open Sans"/>
                <a:cs typeface="Open Sans"/>
                <a:sym typeface="Open Sans"/>
              </a:rPr>
              <a:t>Marka poświęca więcej czasu i nakładów finansowych na stworzenie pozorów niż na rzeczywiste działania na rzecz planety.</a:t>
            </a:r>
            <a:r>
              <a:rPr lang="pl-PL" sz="1150">
                <a:solidFill>
                  <a:srgbClr val="464646"/>
                </a:solidFill>
                <a:highlight>
                  <a:schemeClr val="lt1"/>
                </a:highlight>
                <a:latin typeface="Open Sans"/>
                <a:ea typeface="Open Sans"/>
                <a:cs typeface="Open Sans"/>
                <a:sym typeface="Open Sans"/>
              </a:rPr>
              <a:t> Taka strategia jest motywowana chęcią zwiększenia zysków, a nie faktyczną troską o środowisko.</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Po raz pierwszy pojęcie greenwashingu pojawiło się w latach 80. za sprawą Jaya Westervelda. Amerykański aktywista opisał pozornie ekologiczne działania hoteli. Właściciele obiektów zachęcali swoich gości do rzadszej wymiany ręczników. Argumentowali to m.in. mniejszym zużyciem wody i energii, ale celem działań było obniżenie kosztów i zwiększenie zysków – chodziło o to, aby zaoszczędzić na kosztach pralni.Ekościemę można podzielić na kilka rodzajów. Pierwszy z nich to przemilczenie niewygodnego faktu. Mamy z nim do czynienia, kiedy marka nie podaje wszystkich informacji o danym produkcie, który jest oznaczony jako eko. Kolejny rodzaj to wyolbrzymienie mało istotnej kwestii. To np. kosmetyki opatrzone wielkimi hasłami „przyjazne dla środowiska” czy „zawierają naturalne składniki”. Gdy dokładniej przeczytamy etykietę, okazuje się, że zawartość naturalnych składników jest znikoma. </a:t>
            </a:r>
            <a:r>
              <a:rPr b="1" lang="pl-PL" sz="1150">
                <a:solidFill>
                  <a:srgbClr val="464646"/>
                </a:solidFill>
                <a:highlight>
                  <a:schemeClr val="lt1"/>
                </a:highlight>
                <a:latin typeface="Open Sans"/>
                <a:ea typeface="Open Sans"/>
                <a:cs typeface="Open Sans"/>
                <a:sym typeface="Open Sans"/>
              </a:rPr>
              <a:t>Niektóre firmy, które stosują greenwashing, posługują się też fałszywymi certyfikatami. </a:t>
            </a:r>
            <a:r>
              <a:rPr lang="pl-PL" sz="1150">
                <a:solidFill>
                  <a:srgbClr val="464646"/>
                </a:solidFill>
                <a:highlight>
                  <a:schemeClr val="lt1"/>
                </a:highlight>
                <a:latin typeface="Open Sans"/>
                <a:ea typeface="Open Sans"/>
                <a:cs typeface="Open Sans"/>
                <a:sym typeface="Open Sans"/>
              </a:rPr>
              <a:t>Na pierwszy rzut oka zielone grafiki, które znajdują się np. na opakowaniach produktów, wyglądają na prawdziwe. W rzeczywistości to nic nieznaczące obrazki.</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None/>
            </a:pPr>
            <a:r>
              <a:rPr lang="pl-PL" sz="1150">
                <a:solidFill>
                  <a:srgbClr val="464646"/>
                </a:solidFill>
                <a:highlight>
                  <a:schemeClr val="lt1"/>
                </a:highlight>
                <a:latin typeface="Open Sans"/>
                <a:ea typeface="Open Sans"/>
                <a:cs typeface="Open Sans"/>
                <a:sym typeface="Open Sans"/>
              </a:rPr>
              <a:t>Innym przykładem jest opieranie strategii marketingowej na stwierdzeniach, które są zgodne z prawdą, ale nie mają żadnego znaczenia dla konsumenta w przypadku chęci stwierdzenia, czy produkt jest ekologiczny. Przykładowo potwierdzenie certyfikatem, że towar nie zawiera freonów – to prawda, jednak żaden produkt nie zawiera freonów, ponieważ od 1987 roku stopniowo wycofywano je z powszechnego użycia jako główny czynnik powiększającej się dziury ozonowej.</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1100"/>
              </a:spcAft>
              <a:buNone/>
            </a:pPr>
            <a:r>
              <a:rPr lang="pl-PL" sz="1150">
                <a:solidFill>
                  <a:srgbClr val="464646"/>
                </a:solidFill>
                <a:highlight>
                  <a:schemeClr val="lt1"/>
                </a:highlight>
                <a:latin typeface="Open Sans"/>
                <a:ea typeface="Open Sans"/>
                <a:cs typeface="Open Sans"/>
                <a:sym typeface="Open Sans"/>
              </a:rPr>
              <a:t>Z greenwashingiem mamy też do czynienia w branży mody. Firmy mydlą nam oczy zielonymi, mało przejrzystymi hasłami. Trzeba być czujnym, dlatego warto zwrócić szczególną uwagę na przekazy danej marki. </a:t>
            </a:r>
            <a:r>
              <a:rPr b="1" lang="pl-PL" sz="1150">
                <a:solidFill>
                  <a:srgbClr val="464646"/>
                </a:solidFill>
                <a:highlight>
                  <a:schemeClr val="lt1"/>
                </a:highlight>
                <a:latin typeface="Open Sans"/>
                <a:ea typeface="Open Sans"/>
                <a:cs typeface="Open Sans"/>
                <a:sym typeface="Open Sans"/>
              </a:rPr>
              <a:t>Zazwyczaj firmy odzieżowe nasycają je ekologiczną nowomową.</a:t>
            </a:r>
            <a:r>
              <a:rPr lang="pl-PL" sz="1150">
                <a:solidFill>
                  <a:srgbClr val="464646"/>
                </a:solidFill>
                <a:highlight>
                  <a:schemeClr val="lt1"/>
                </a:highlight>
                <a:latin typeface="Open Sans"/>
                <a:ea typeface="Open Sans"/>
                <a:cs typeface="Open Sans"/>
                <a:sym typeface="Open Sans"/>
              </a:rPr>
              <a:t> By wywołać u konsumentów skojarzenia z ekologią, zmieniają kolory logotypów, opakowań czy etykiet na zielony. Nadużywają określeń „eko” – takie ogólniki nic nie wnoszą, świadomi konsumenci wymagają konkretnych danych. Warto weryfikować oświadczenia firmy dotyczące np. proekologicznej działalności. Jeśli nie możesz znaleźć szczegółów na temat akcji, o której informują – pytaj za pośrednictwem mediów społecznościowych.</a:t>
            </a:r>
            <a:endParaRPr sz="1150">
              <a:solidFill>
                <a:srgbClr val="464646"/>
              </a:solidFill>
              <a:highlight>
                <a:schemeClr val="lt1"/>
              </a:highlight>
              <a:latin typeface="Open Sans"/>
              <a:ea typeface="Open Sans"/>
              <a:cs typeface="Open Sans"/>
              <a:sym typeface="Open Sans"/>
            </a:endParaRPr>
          </a:p>
        </p:txBody>
      </p:sp>
      <p:sp>
        <p:nvSpPr>
          <p:cNvPr id="554" name="Google Shape;554;g378126acfca_0_374: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78126acfca_0_328: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400"/>
              </a:spcBef>
              <a:spcAft>
                <a:spcPts val="0"/>
              </a:spcAft>
              <a:buClr>
                <a:schemeClr val="dk1"/>
              </a:buClr>
              <a:buSzPts val="1100"/>
              <a:buFont typeface="Arial"/>
              <a:buNone/>
            </a:pPr>
            <a:r>
              <a:rPr b="1" lang="pl-PL" sz="1300">
                <a:latin typeface="Arial"/>
                <a:ea typeface="Arial"/>
                <a:cs typeface="Arial"/>
                <a:sym typeface="Arial"/>
              </a:rPr>
              <a:t>Od jedwabiu do "niezniszczalnego" nylonu</a:t>
            </a:r>
            <a:endParaRPr b="1" sz="13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Przed wynalezieniem nylonu, kobiety nosiły pończochy wykonane głównie z jedwabiu. Były one drogie, delikatne i łatwo ulegały zniszczeniu. W latach 30. XX wieku amerykańska firma chemiczna </a:t>
            </a:r>
            <a:r>
              <a:rPr b="1" lang="pl-PL" sz="1100">
                <a:latin typeface="Arial"/>
                <a:ea typeface="Arial"/>
                <a:cs typeface="Arial"/>
                <a:sym typeface="Arial"/>
              </a:rPr>
              <a:t>DuPont</a:t>
            </a:r>
            <a:r>
              <a:rPr lang="pl-PL" sz="1100">
                <a:latin typeface="Arial"/>
                <a:ea typeface="Arial"/>
                <a:cs typeface="Arial"/>
                <a:sym typeface="Arial"/>
              </a:rPr>
              <a:t> opracowała i opatentowała </a:t>
            </a:r>
            <a:r>
              <a:rPr b="1" lang="pl-PL" sz="1100">
                <a:latin typeface="Arial"/>
                <a:ea typeface="Arial"/>
                <a:cs typeface="Arial"/>
                <a:sym typeface="Arial"/>
              </a:rPr>
              <a:t>nylon</a:t>
            </a:r>
            <a:r>
              <a:rPr lang="pl-PL" sz="1100">
                <a:latin typeface="Arial"/>
                <a:ea typeface="Arial"/>
                <a:cs typeface="Arial"/>
                <a:sym typeface="Arial"/>
              </a:rPr>
              <a:t> – syntetyczne włókno, które było niezwykle wytrzymałe, elastyczne i tanie w produkcji.</a:t>
            </a:r>
            <a:r>
              <a:rPr lang="pl-PL" sz="1500">
                <a:highlight>
                  <a:schemeClr val="lt1"/>
                </a:highlight>
                <a:latin typeface="Montserrat"/>
                <a:ea typeface="Montserrat"/>
                <a:cs typeface="Montserrat"/>
                <a:sym typeface="Montserrat"/>
              </a:rPr>
              <a:t>Nowy rozdział w historii pończoch tworzy początkowo niezwiązana z przemysłem włókienniczym firma Du Pont, której fabryki w XIX wieku rozpoczęły produkcję prochu strzelniczego, by w ciągu 10 lat stać się największymi zakładami tego typu w całej Ameryce. Po wielu latach dobrej passy, wraz z końcem stulecia Du Pont zaczęło podupadać i – jak się wydawało – jedynym wyjściem z ciężkiej sytuacji była sprzedaż firmy. Wtedy to kierownictwo przejęło trzech kuzynów Du Pont, którzy zrealizowali swoją śmiałą ideę przekształcenia największej firmy zbrojeniowej w Ameryce w giganta branży tekstylnej. Oczywiście nie obyło się bez przeszkód – by zapewnić firmie przetrwanie, zainwestowano w przemysł samochodowy, nadal wytwarzano materiały używane w działaniach wojennych, dzięki czemu Du Pont pozyskiwał środki na finansowanie nowej działalności firmy, m.in. na wykupywanie mniejszych firm posiadających małe linie produkcyjne niezwiązane bezpośrednio z ówczesnym charakterem Du Pont – jak linie do wytwarzania sztucznej skóry czy farb. Wkrótce zainwestowano 40 mln dolarów w dział chemiczny firmy, co miało pozwolić na prace badawcze zespołu pod kierownictwem dra Wallace’a Hume’a Carothers’a nad wynalezieniem nowego syntetycznego włókna, które miało zrewolucjonizować branżę tekstylną. Po latach eksperymentów w roku 1939 na targach w Nowym Jorku została publicznie zaprezentowana nowa substancja – poliamid 6.6 nazwana nylonem, która według twórców miała zapewnić zrobionym z niej produktom (w szczególności pończochom) niezniszczalność. Pierwsze pary pończoch nylonowych zostały sprzedane 15 maja 1940, zwanym od tej pory „Nylon Day” (Dzień Nylonu) i natychmiast stały się prawdziwym hitem.Już w pierwszym dniu sprzedano ponad 72 tysiące par, a w ciągu roku od wprowadzenia nylonów – 64 miliony par. Każda kobieta chciała mieć choć jedną parę nylonowych połyskujących, a przede wszystkim tańszych i bardziej trwałych niż te zrobione z jedwabiu, pończoch Fully Fashioned z charakterystycznym szwem z tyłu.</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Kiedy w 1940 roku na rynek trafiły pierwsze </a:t>
            </a:r>
            <a:r>
              <a:rPr b="1" lang="pl-PL" sz="1100">
                <a:latin typeface="Arial"/>
                <a:ea typeface="Arial"/>
                <a:cs typeface="Arial"/>
                <a:sym typeface="Arial"/>
              </a:rPr>
              <a:t>nylonowe pończochy</a:t>
            </a:r>
            <a:r>
              <a:rPr lang="pl-PL" sz="1100">
                <a:latin typeface="Arial"/>
                <a:ea typeface="Arial"/>
                <a:cs typeface="Arial"/>
                <a:sym typeface="Arial"/>
              </a:rPr>
              <a:t>, wywołały prawdziwą sensację. Reklamowano je jako </a:t>
            </a:r>
            <a:r>
              <a:rPr b="1" lang="pl-PL" sz="1100">
                <a:latin typeface="Arial"/>
                <a:ea typeface="Arial"/>
                <a:cs typeface="Arial"/>
                <a:sym typeface="Arial"/>
              </a:rPr>
              <a:t>"mocne jak stal i delikatne jak pajęcza sieć"</a:t>
            </a:r>
            <a:r>
              <a:rPr lang="pl-PL" sz="1100">
                <a:latin typeface="Arial"/>
                <a:ea typeface="Arial"/>
                <a:cs typeface="Arial"/>
                <a:sym typeface="Arial"/>
              </a:rPr>
              <a:t>. Kobiety ustawiły się w kolejkach, aby je kupić, ponieważ były one znacznie trwalsze od jedwabnych. Były tak wytrzymałe, że niektórzy twierdzili, iż jedna para mogłaby posłużyć im przez całe życie.</a:t>
            </a:r>
            <a:endParaRPr sz="1100">
              <a:latin typeface="Arial"/>
              <a:ea typeface="Arial"/>
              <a:cs typeface="Arial"/>
              <a:sym typeface="Arial"/>
            </a:endParaRPr>
          </a:p>
          <a:p>
            <a:pPr indent="0" lvl="0" marL="0" rtl="0" algn="l">
              <a:lnSpc>
                <a:spcPct val="115000"/>
              </a:lnSpc>
              <a:spcBef>
                <a:spcPts val="1400"/>
              </a:spcBef>
              <a:spcAft>
                <a:spcPts val="0"/>
              </a:spcAft>
              <a:buClr>
                <a:schemeClr val="dk1"/>
              </a:buClr>
              <a:buSzPts val="1100"/>
              <a:buFont typeface="Arial"/>
              <a:buNone/>
            </a:pPr>
            <a:r>
              <a:rPr b="1" lang="pl-PL" sz="1300">
                <a:latin typeface="Arial"/>
                <a:ea typeface="Arial"/>
                <a:cs typeface="Arial"/>
                <a:sym typeface="Arial"/>
              </a:rPr>
              <a:t>Spisek, który zmienił rynek</a:t>
            </a:r>
            <a:endParaRPr b="1" sz="13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I tu zaczyna się problem dla producentów. Biznes opiera się na ciągłej sprzedaży. Jeśli produkt jest wieczny, klienci nie wrócą po nowy. DuPont, widząc, że ich nylonowe cuda są zbyt trwałe, miał podjąć decyzję o </a:t>
            </a:r>
            <a:r>
              <a:rPr b="1" lang="pl-PL" sz="1100">
                <a:latin typeface="Arial"/>
                <a:ea typeface="Arial"/>
                <a:cs typeface="Arial"/>
                <a:sym typeface="Arial"/>
              </a:rPr>
              <a:t>celowym pogorszeniu jakości</a:t>
            </a:r>
            <a:r>
              <a:rPr lang="pl-PL" sz="1100">
                <a:latin typeface="Arial"/>
                <a:ea typeface="Arial"/>
                <a:cs typeface="Arial"/>
                <a:sym typeface="Arial"/>
              </a:rPr>
              <a:t> włókna. Zlecili swoim chemikom modyfikację składu nylonu tak, aby pończochy łatwiej się darły i "oczka" puszczały. Dzięki temu kobiety musiały regularnie kupować nowe pary.</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Chociaż trudno znaleźć jednoznaczny "protokół" potwierdzający ten spisek, historia ta jest powszechnie uznawana za </a:t>
            </a:r>
            <a:r>
              <a:rPr b="1" lang="pl-PL" sz="1100">
                <a:latin typeface="Arial"/>
                <a:ea typeface="Arial"/>
                <a:cs typeface="Arial"/>
                <a:sym typeface="Arial"/>
              </a:rPr>
              <a:t>jeden z klasycznych przykładów planowanego postarzania produktu</a:t>
            </a:r>
            <a:r>
              <a:rPr lang="pl-PL" sz="1100">
                <a:latin typeface="Arial"/>
                <a:ea typeface="Arial"/>
                <a:cs typeface="Arial"/>
                <a:sym typeface="Arial"/>
              </a:rPr>
              <a:t>. Pokazuje, jak potrzeby biznesowe mogą wpływać na jakość i trwałość przedmiotów codziennego użytku.</a:t>
            </a:r>
            <a:endParaRPr sz="1100">
              <a:latin typeface="Arial"/>
              <a:ea typeface="Arial"/>
              <a:cs typeface="Arial"/>
              <a:sym typeface="Arial"/>
            </a:endParaRPr>
          </a:p>
          <a:p>
            <a:pPr indent="0" lvl="0" marL="0" rtl="0" algn="l">
              <a:lnSpc>
                <a:spcPct val="115000"/>
              </a:lnSpc>
              <a:spcBef>
                <a:spcPts val="1200"/>
              </a:spcBef>
              <a:spcAft>
                <a:spcPts val="1200"/>
              </a:spcAft>
              <a:buNone/>
            </a:pPr>
            <a:r>
              <a:rPr lang="pl-PL" sz="1100">
                <a:latin typeface="Arial"/>
                <a:ea typeface="Arial"/>
                <a:cs typeface="Arial"/>
                <a:sym typeface="Arial"/>
              </a:rPr>
              <a:t>Ta opowieść o rajstopach uczy, że dzisiejsze produkty – od elektroniki po ubrania – często są projektowane tak, by nie służyły nam wiecznie. To, co kiedyś było symbolem trwałej rewolucji, stało się ikoną jednorazowego użytku i ciągłego konsumpcjonizmu.</a:t>
            </a:r>
            <a:endParaRPr sz="1150">
              <a:solidFill>
                <a:srgbClr val="464646"/>
              </a:solidFill>
              <a:highlight>
                <a:schemeClr val="lt1"/>
              </a:highlight>
              <a:latin typeface="Open Sans"/>
              <a:ea typeface="Open Sans"/>
              <a:cs typeface="Open Sans"/>
              <a:sym typeface="Open Sans"/>
            </a:endParaRPr>
          </a:p>
        </p:txBody>
      </p:sp>
      <p:sp>
        <p:nvSpPr>
          <p:cNvPr id="568" name="Google Shape;568;g378126acfca_0_328: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77c7ef12f2_0_642: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377c7ef12f2_0_642: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78126acfca_0_168: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378126acfca_0_168: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78126acfca_0_181: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g378126acfca_0_181: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78126acfca_0_194: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g378126acfca_0_194: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78126acfca_0_269: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g378126acfca_0_269: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78126acfca_0_395: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Zakaz uprawy konopi siewnych (konopi przemysłowych) w Stanach Zjednoczonych nie był nagły, lecz był wynikiem złożonej kampanii, której kulminacją było uchwalenie </a:t>
            </a:r>
            <a:r>
              <a:rPr b="1" lang="pl-PL" sz="1100">
                <a:latin typeface="Arial"/>
                <a:ea typeface="Arial"/>
                <a:cs typeface="Arial"/>
                <a:sym typeface="Arial"/>
              </a:rPr>
              <a:t>Marihuana Tax Act</a:t>
            </a:r>
            <a:r>
              <a:rPr lang="pl-PL" sz="1100">
                <a:latin typeface="Arial"/>
                <a:ea typeface="Arial"/>
                <a:cs typeface="Arial"/>
                <a:sym typeface="Arial"/>
              </a:rPr>
              <a:t> w 1937 roku. Głównymi czynnikami, które doprowadziły do tej sytuacji, były interesy ekonomiczne, rasizm oraz kampania medialna.</a:t>
            </a:r>
            <a:endParaRPr sz="1100">
              <a:latin typeface="Arial"/>
              <a:ea typeface="Arial"/>
              <a:cs typeface="Arial"/>
              <a:sym typeface="Arial"/>
            </a:endParaRPr>
          </a:p>
          <a:p>
            <a:pPr indent="0" lvl="0" marL="0" rtl="0" algn="l">
              <a:lnSpc>
                <a:spcPct val="115000"/>
              </a:lnSpc>
              <a:spcBef>
                <a:spcPts val="1400"/>
              </a:spcBef>
              <a:spcAft>
                <a:spcPts val="0"/>
              </a:spcAft>
              <a:buClr>
                <a:schemeClr val="dk1"/>
              </a:buClr>
              <a:buSzPts val="1100"/>
              <a:buFont typeface="Arial"/>
              <a:buNone/>
            </a:pPr>
            <a:r>
              <a:rPr b="1" lang="pl-PL" sz="1300">
                <a:latin typeface="Arial"/>
                <a:ea typeface="Arial"/>
                <a:cs typeface="Arial"/>
                <a:sym typeface="Arial"/>
              </a:rPr>
              <a:t>Interesy ekonomiczne</a:t>
            </a:r>
            <a:endParaRPr b="1" sz="13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Za kampanią przeciwko konopiom stało kilka potężnych korporacji i ich liderów. Jednym z nich był </a:t>
            </a:r>
            <a:r>
              <a:rPr b="1" lang="pl-PL" sz="1100">
                <a:latin typeface="Arial"/>
                <a:ea typeface="Arial"/>
                <a:cs typeface="Arial"/>
                <a:sym typeface="Arial"/>
              </a:rPr>
              <a:t>William Randolph Hearst</a:t>
            </a:r>
            <a:r>
              <a:rPr lang="pl-PL" sz="1100">
                <a:latin typeface="Arial"/>
                <a:ea typeface="Arial"/>
                <a:cs typeface="Arial"/>
                <a:sym typeface="Arial"/>
              </a:rPr>
              <a:t>, magnat prasowy. Jego gazety były drukowane na papierze wytwarzanym z drewna. Konopie siewne mogły stanowić tańszą i bardziej wydajną alternatywę dla masy celulozowej z drewna. Hearst prowadził intensywną kampanię, publikując artykuły demonizujące konopie i marihuanę, tworząc wizerunek rośliny jako "zabójczego chwastu".</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Innym potężnym graczem był </a:t>
            </a:r>
            <a:r>
              <a:rPr b="1" lang="pl-PL" sz="1100">
                <a:latin typeface="Arial"/>
                <a:ea typeface="Arial"/>
                <a:cs typeface="Arial"/>
                <a:sym typeface="Arial"/>
              </a:rPr>
              <a:t>DuPont</a:t>
            </a:r>
            <a:r>
              <a:rPr lang="pl-PL" sz="1100">
                <a:latin typeface="Arial"/>
                <a:ea typeface="Arial"/>
                <a:cs typeface="Arial"/>
                <a:sym typeface="Arial"/>
              </a:rPr>
              <a:t>, gigant chemiczny, który w tym czasie produkował syntetyczne włókna, takie jak </a:t>
            </a:r>
            <a:r>
              <a:rPr b="1" lang="pl-PL" sz="1100">
                <a:latin typeface="Arial"/>
                <a:ea typeface="Arial"/>
                <a:cs typeface="Arial"/>
                <a:sym typeface="Arial"/>
              </a:rPr>
              <a:t>nylon</a:t>
            </a:r>
            <a:r>
              <a:rPr lang="pl-PL" sz="1100">
                <a:latin typeface="Arial"/>
                <a:ea typeface="Arial"/>
                <a:cs typeface="Arial"/>
                <a:sym typeface="Arial"/>
              </a:rPr>
              <a:t>. Konopie siewne stanowiły zagrożenie dla ich rynku, ponieważ włókna konopne były wykorzystywane do produkcji lin, odzieży i tkanin, a nylon miał być ich syntetycznym odpowiednikiem.</a:t>
            </a:r>
            <a:endParaRPr sz="1100">
              <a:latin typeface="Arial"/>
              <a:ea typeface="Arial"/>
              <a:cs typeface="Arial"/>
              <a:sym typeface="Arial"/>
            </a:endParaRPr>
          </a:p>
          <a:p>
            <a:pPr indent="0" lvl="0" marL="0" rtl="0" algn="l">
              <a:lnSpc>
                <a:spcPct val="115000"/>
              </a:lnSpc>
              <a:spcBef>
                <a:spcPts val="1400"/>
              </a:spcBef>
              <a:spcAft>
                <a:spcPts val="0"/>
              </a:spcAft>
              <a:buClr>
                <a:schemeClr val="dk1"/>
              </a:buClr>
              <a:buSzPts val="1100"/>
              <a:buFont typeface="Arial"/>
              <a:buNone/>
            </a:pPr>
            <a:r>
              <a:rPr b="1" lang="pl-PL" sz="1300">
                <a:latin typeface="Arial"/>
                <a:ea typeface="Arial"/>
                <a:cs typeface="Arial"/>
                <a:sym typeface="Arial"/>
              </a:rPr>
              <a:t>Rasizm i kampania medialna</a:t>
            </a:r>
            <a:endParaRPr b="1" sz="13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W tamtym okresie na południu Stanów Zjednoczonych popularność zyskała marihuana, głównie wśród imigrantów z Meksyku. </a:t>
            </a:r>
            <a:r>
              <a:rPr b="1" lang="pl-PL" sz="1100">
                <a:latin typeface="Arial"/>
                <a:ea typeface="Arial"/>
                <a:cs typeface="Arial"/>
                <a:sym typeface="Arial"/>
              </a:rPr>
              <a:t>Harry Anslinger</a:t>
            </a:r>
            <a:r>
              <a:rPr lang="pl-PL" sz="1100">
                <a:latin typeface="Arial"/>
                <a:ea typeface="Arial"/>
                <a:cs typeface="Arial"/>
                <a:sym typeface="Arial"/>
              </a:rPr>
              <a:t>, szef Federalnego Biura ds. Narkotyków (Federal Bureau of Narcotics), stał na czele kampanii, która łączyła używanie marihuany z przestępczością, przemocą i rasami mniejszościowymi.</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Poprzez artykuły w gazetach Hearsta i agresywną propagandę, konopie (w tym odmiany przemysłowe, które mają znikomą zawartość THC) były mylone z marihuaną i przedstawiane jako niebezpieczny narkotyk. Stworzono pojęcie "diabelskiej marihuany", które weszło do powszechnej świadomości. Te działania miały na celu wykorzystanie istniejących uprzedzeń rasowych i lęków społecznych, aby uzyskać poparcie dla zakazu.</a:t>
            </a:r>
            <a:endParaRPr sz="1100">
              <a:latin typeface="Arial"/>
              <a:ea typeface="Arial"/>
              <a:cs typeface="Arial"/>
              <a:sym typeface="Arial"/>
            </a:endParaRPr>
          </a:p>
          <a:p>
            <a:pPr indent="0" lvl="0" marL="0" rtl="0" algn="l">
              <a:lnSpc>
                <a:spcPct val="115000"/>
              </a:lnSpc>
              <a:spcBef>
                <a:spcPts val="1400"/>
              </a:spcBef>
              <a:spcAft>
                <a:spcPts val="0"/>
              </a:spcAft>
              <a:buClr>
                <a:schemeClr val="dk1"/>
              </a:buClr>
              <a:buSzPts val="1100"/>
              <a:buFont typeface="Arial"/>
              <a:buNone/>
            </a:pPr>
            <a:r>
              <a:rPr b="1" lang="pl-PL" sz="1300">
                <a:latin typeface="Arial"/>
                <a:ea typeface="Arial"/>
                <a:cs typeface="Arial"/>
                <a:sym typeface="Arial"/>
              </a:rPr>
              <a:t>Prawo i skutki</a:t>
            </a:r>
            <a:endParaRPr b="1" sz="13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W 1937 roku uchwalono </a:t>
            </a:r>
            <a:r>
              <a:rPr b="1" lang="pl-PL" sz="1100">
                <a:latin typeface="Arial"/>
                <a:ea typeface="Arial"/>
                <a:cs typeface="Arial"/>
                <a:sym typeface="Arial"/>
              </a:rPr>
              <a:t>Marihuana Tax Act</a:t>
            </a:r>
            <a:r>
              <a:rPr lang="pl-PL" sz="1100">
                <a:latin typeface="Arial"/>
                <a:ea typeface="Arial"/>
                <a:cs typeface="Arial"/>
                <a:sym typeface="Arial"/>
              </a:rPr>
              <a:t>, który nałożył wysokie podatki na wszystkich związanych z uprawą, produkcją i sprzedażą konopi. Chociaż prawo nie zabraniało uprawy konopi wprost, w praktyce było to tak kosztowne i skomplikowane, że hodowla stała się nieopłacalna, co doprowadziło do jej całkowitego zaniku. To prawo, choć później unieważnione, utorowało drogę dla kolejnych przepisów, które całkowicie zakazały uprawy konopi na wiele dziesięcioleci.</a:t>
            </a:r>
            <a:endParaRPr sz="1100">
              <a:latin typeface="Arial"/>
              <a:ea typeface="Arial"/>
              <a:cs typeface="Arial"/>
              <a:sym typeface="Arial"/>
            </a:endParaRPr>
          </a:p>
          <a:p>
            <a:pPr indent="0" lvl="0" marL="0" rtl="0" algn="just">
              <a:lnSpc>
                <a:spcPct val="160000"/>
              </a:lnSpc>
              <a:spcBef>
                <a:spcPts val="1200"/>
              </a:spcBef>
              <a:spcAft>
                <a:spcPts val="0"/>
              </a:spcAft>
              <a:buClr>
                <a:schemeClr val="dk1"/>
              </a:buClr>
              <a:buSzPts val="1100"/>
              <a:buFont typeface="Arial"/>
              <a:buNone/>
            </a:pPr>
            <a:r>
              <a:rPr lang="pl-PL" sz="1050">
                <a:highlight>
                  <a:schemeClr val="lt1"/>
                </a:highlight>
                <a:latin typeface="Arial"/>
                <a:ea typeface="Arial"/>
                <a:cs typeface="Arial"/>
                <a:sym typeface="Arial"/>
              </a:rPr>
              <a:t>Od wieków ludzkość wykorzystuje konopie (po angielsku hemp) do różnych celów - w przemyśle spożywczym, budowlanym, papierniczym, medycznym, kosmetycznym, a nawet jako substytut tworzyw sztucznych w sektorze motoryzacyjnym, kolejowym, lotniczym i kosmicznym.</a:t>
            </a:r>
            <a:endParaRPr sz="1050">
              <a:highlight>
                <a:schemeClr val="lt1"/>
              </a:highlight>
              <a:latin typeface="Arial"/>
              <a:ea typeface="Arial"/>
              <a:cs typeface="Arial"/>
              <a:sym typeface="Arial"/>
            </a:endParaRPr>
          </a:p>
          <a:p>
            <a:pPr indent="0" lvl="0" marL="0" rtl="0" algn="just">
              <a:lnSpc>
                <a:spcPct val="160000"/>
              </a:lnSpc>
              <a:spcBef>
                <a:spcPts val="1100"/>
              </a:spcBef>
              <a:spcAft>
                <a:spcPts val="0"/>
              </a:spcAft>
              <a:buClr>
                <a:schemeClr val="dk1"/>
              </a:buClr>
              <a:buSzPts val="1100"/>
              <a:buFont typeface="Arial"/>
              <a:buNone/>
            </a:pPr>
            <a:r>
              <a:rPr lang="pl-PL" sz="1050">
                <a:highlight>
                  <a:schemeClr val="lt1"/>
                </a:highlight>
                <a:latin typeface="Arial"/>
                <a:ea typeface="Arial"/>
                <a:cs typeface="Arial"/>
                <a:sym typeface="Arial"/>
              </a:rPr>
              <a:t>Jednym z najbardziej niezwykłych zastosowań tego wszechstronnego roślinnego surowca jest przemysł włókienniczy, tekstylny i produkcja ubrań. Konopie są uprawiane od tysięcy lat na prawie wszystkich kontynentach. Włókno konopne stosowano w odzieży, linach i żaglach, gdyż cechowało się niezwykłą trwałością.Konopie rosną szybko! W ciągu kilku miesięcy dorastają do 4 metrów wysokości - wygrywają konkurencję z chwastami, a to znacznie ogranicza ilość herbicydów potrzebnych do ich uprawy. Zawartość THC w konopiach chroni je przed szkodnikami a to z kolei minimalizuje użycie pestycydów.</a:t>
            </a:r>
            <a:br>
              <a:rPr lang="pl-PL" sz="1050">
                <a:highlight>
                  <a:schemeClr val="lt1"/>
                </a:highlight>
                <a:latin typeface="Arial"/>
                <a:ea typeface="Arial"/>
                <a:cs typeface="Arial"/>
                <a:sym typeface="Arial"/>
              </a:rPr>
            </a:br>
            <a:br>
              <a:rPr lang="pl-PL" sz="1050">
                <a:highlight>
                  <a:schemeClr val="lt1"/>
                </a:highlight>
                <a:latin typeface="Arial"/>
                <a:ea typeface="Arial"/>
                <a:cs typeface="Arial"/>
                <a:sym typeface="Arial"/>
              </a:rPr>
            </a:br>
            <a:r>
              <a:rPr lang="pl-PL" sz="1050">
                <a:highlight>
                  <a:schemeClr val="lt1"/>
                </a:highlight>
                <a:latin typeface="Arial"/>
                <a:ea typeface="Arial"/>
                <a:cs typeface="Arial"/>
                <a:sym typeface="Arial"/>
              </a:rPr>
              <a:t>Uprawa konopi generuje minimalne zanieczyszczenie wody, co jest korzystne dla jakości wód gruntowych i rzek. Bawełna potrzebuje około 10-20 tysięcy litrów wody bawełna organiczna 6 tysięcy, a uprawa konopi zaledwie 2,5 tysiąca litrów do wyprodukowania 1 kg włókien.</a:t>
            </a:r>
            <a:br>
              <a:rPr lang="pl-PL" sz="1050">
                <a:highlight>
                  <a:schemeClr val="lt1"/>
                </a:highlight>
                <a:latin typeface="Arial"/>
                <a:ea typeface="Arial"/>
                <a:cs typeface="Arial"/>
                <a:sym typeface="Arial"/>
              </a:rPr>
            </a:br>
            <a:br>
              <a:rPr lang="pl-PL" sz="1050">
                <a:highlight>
                  <a:schemeClr val="lt1"/>
                </a:highlight>
                <a:latin typeface="Arial"/>
                <a:ea typeface="Arial"/>
                <a:cs typeface="Arial"/>
                <a:sym typeface="Arial"/>
              </a:rPr>
            </a:br>
            <a:r>
              <a:rPr lang="pl-PL" sz="1050">
                <a:highlight>
                  <a:schemeClr val="lt1"/>
                </a:highlight>
                <a:latin typeface="Arial"/>
                <a:ea typeface="Arial"/>
                <a:cs typeface="Arial"/>
                <a:sym typeface="Arial"/>
              </a:rPr>
              <a:t>Ponadto uprawa konopi jest 4-6 razy bardziej wydajna niż uprawa bawełny (z jednego hektara osiąga się 2-3 razy więcej tkaniny, a w ciągu roku konopie można uprawiać na tym samym terenie 2 razy).</a:t>
            </a:r>
            <a:br>
              <a:rPr lang="pl-PL" sz="1050">
                <a:highlight>
                  <a:schemeClr val="lt1"/>
                </a:highlight>
                <a:latin typeface="Arial"/>
                <a:ea typeface="Arial"/>
                <a:cs typeface="Arial"/>
                <a:sym typeface="Arial"/>
              </a:rPr>
            </a:br>
            <a:br>
              <a:rPr lang="pl-PL" sz="1050">
                <a:highlight>
                  <a:schemeClr val="lt1"/>
                </a:highlight>
                <a:latin typeface="Arial"/>
                <a:ea typeface="Arial"/>
                <a:cs typeface="Arial"/>
                <a:sym typeface="Arial"/>
              </a:rPr>
            </a:br>
            <a:r>
              <a:rPr lang="pl-PL" sz="1050">
                <a:highlight>
                  <a:schemeClr val="lt1"/>
                </a:highlight>
                <a:latin typeface="Arial"/>
                <a:ea typeface="Arial"/>
                <a:cs typeface="Arial"/>
                <a:sym typeface="Arial"/>
              </a:rPr>
              <a:t>Uważa się, że konopie są surowcem o ujemnym bilansie węglowym - pochłaniają więcej dwutlenku węgla niż go produkują. Hektar konopi pochłania z atmosfery od 9 do nawet 20 ton CO2, co porównywane jest z ilością CO2 pochłanianego przez las.</a:t>
            </a:r>
            <a:br>
              <a:rPr lang="pl-PL" sz="1050">
                <a:highlight>
                  <a:schemeClr val="lt1"/>
                </a:highlight>
                <a:latin typeface="Arial"/>
                <a:ea typeface="Arial"/>
                <a:cs typeface="Arial"/>
                <a:sym typeface="Arial"/>
              </a:rPr>
            </a:br>
            <a:br>
              <a:rPr lang="pl-PL" sz="1050">
                <a:highlight>
                  <a:schemeClr val="lt1"/>
                </a:highlight>
                <a:latin typeface="Arial"/>
                <a:ea typeface="Arial"/>
                <a:cs typeface="Arial"/>
                <a:sym typeface="Arial"/>
              </a:rPr>
            </a:br>
            <a:r>
              <a:rPr lang="pl-PL" sz="1050">
                <a:highlight>
                  <a:schemeClr val="lt1"/>
                </a:highlight>
                <a:latin typeface="Arial"/>
                <a:ea typeface="Arial"/>
                <a:cs typeface="Arial"/>
                <a:sym typeface="Arial"/>
              </a:rPr>
              <a:t>Konopie mają także zdolność do zapobiegania erozji, chroniąc glebę przed wypłukiwaniem i utratą cennych składników.</a:t>
            </a:r>
            <a:endParaRPr sz="1050">
              <a:highlight>
                <a:schemeClr val="lt1"/>
              </a:highlight>
              <a:latin typeface="Arial"/>
              <a:ea typeface="Arial"/>
              <a:cs typeface="Arial"/>
              <a:sym typeface="Arial"/>
            </a:endParaRPr>
          </a:p>
          <a:p>
            <a:pPr indent="0" lvl="0" marL="0" rtl="0" algn="just">
              <a:lnSpc>
                <a:spcPct val="115000"/>
              </a:lnSpc>
              <a:spcBef>
                <a:spcPts val="1100"/>
              </a:spcBef>
              <a:spcAft>
                <a:spcPts val="0"/>
              </a:spcAft>
              <a:buClr>
                <a:schemeClr val="dk1"/>
              </a:buClr>
              <a:buSzPts val="1100"/>
              <a:buFont typeface="Arial"/>
              <a:buNone/>
            </a:pPr>
            <a:r>
              <a:rPr b="1" lang="pl-PL" sz="1050">
                <a:highlight>
                  <a:schemeClr val="lt1"/>
                </a:highlight>
                <a:latin typeface="Arial"/>
                <a:ea typeface="Arial"/>
                <a:cs typeface="Arial"/>
                <a:sym typeface="Arial"/>
              </a:rPr>
              <a:t>Moda z konopi - jak wygląda produkcja odzieży z konopi?</a:t>
            </a:r>
            <a:r>
              <a:rPr lang="pl-PL" sz="1050">
                <a:highlight>
                  <a:schemeClr val="lt1"/>
                </a:highlight>
                <a:latin typeface="Arial"/>
                <a:ea typeface="Arial"/>
                <a:cs typeface="Arial"/>
                <a:sym typeface="Arial"/>
              </a:rPr>
              <a:t>Surowcem, z którego pozyskuje się włókno konopne jest słoma konopna. Słomę po skoszeniu poddaje się różnym procesom w celu oddzielenia włókien łykowych od zdrewniałego rdzenia. Do produkcji przędzy konopnej wykorzystuje się tylko zewnętrzną warstwę łodygi, czyli właśnie włókna łykowe.</a:t>
            </a:r>
            <a:endParaRPr sz="1050">
              <a:highlight>
                <a:schemeClr val="lt1"/>
              </a:highlight>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just">
              <a:lnSpc>
                <a:spcPct val="115000"/>
              </a:lnSpc>
              <a:spcBef>
                <a:spcPts val="0"/>
              </a:spcBef>
              <a:spcAft>
                <a:spcPts val="0"/>
              </a:spcAft>
              <a:buNone/>
            </a:pPr>
            <a:r>
              <a:rPr lang="pl-PL" sz="1050">
                <a:highlight>
                  <a:schemeClr val="lt1"/>
                </a:highlight>
                <a:latin typeface="Arial"/>
                <a:ea typeface="Arial"/>
                <a:cs typeface="Arial"/>
                <a:sym typeface="Arial"/>
              </a:rPr>
              <a:t>*W ramach ciekawostki: zdrewniałe części konopi nazywane są paździerzami i to od nich pochodzi polska nazwa dziesiątego miesiąca w roku. To właśnie w październiku międlono konopie - części zdrewniałe wykorzystywano w budownictwie, a właśnie z konopnych włókien łykowych wytwarzano przędzę potrzebną do utkania naturalnych materiałów.</a:t>
            </a:r>
            <a:endParaRPr b="1" sz="1300">
              <a:latin typeface="Arial"/>
              <a:ea typeface="Arial"/>
              <a:cs typeface="Arial"/>
              <a:sym typeface="Arial"/>
            </a:endParaRPr>
          </a:p>
        </p:txBody>
      </p:sp>
      <p:sp>
        <p:nvSpPr>
          <p:cNvPr id="633" name="Google Shape;633;g378126acfca_0_395: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78126acfca_0_286: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g378126acfca_0_286: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78126acfca_0_341: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g378126acfca_0_341: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77adf4ea3e_0_374: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377adf4ea3e_0_374: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78126acfca_0_0: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378126acfca_0_0: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77c7ef12f2_0_631: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g377c7ef12f2_0_631: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77c7ef12f2_0_664: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pl-PL"/>
              <a:t>3 tys. zł zmarnowanego jedzenia na gospodarstwo domowe w Polsce - Szymon Bujalski</a:t>
            </a:r>
            <a:endParaRPr/>
          </a:p>
        </p:txBody>
      </p:sp>
      <p:sp>
        <p:nvSpPr>
          <p:cNvPr id="279" name="Google Shape;279;g377c7ef12f2_0_664: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78f4548171_0_5: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Czy wiesz, że każdego roku na całym świecie produkuje się ponad </a:t>
            </a:r>
            <a:r>
              <a:rPr lang="pl-PL" sz="1150">
                <a:solidFill>
                  <a:srgbClr val="00A9FF"/>
                </a:solidFill>
                <a:highlight>
                  <a:schemeClr val="lt1"/>
                </a:highlight>
                <a:uFill>
                  <a:noFill/>
                </a:uFill>
                <a:latin typeface="Open Sans"/>
                <a:ea typeface="Open Sans"/>
                <a:cs typeface="Open Sans"/>
                <a:sym typeface="Open Sans"/>
                <a:hlinkClick r:id="rId2">
                  <a:extLst>
                    <a:ext uri="{A12FA001-AC4F-418D-AE19-62706E023703}">
                      <ahyp:hlinkClr val="tx"/>
                    </a:ext>
                  </a:extLst>
                </a:hlinkClick>
              </a:rPr>
              <a:t>100 miliardów</a:t>
            </a:r>
            <a:r>
              <a:rPr lang="pl-PL" sz="1150">
                <a:solidFill>
                  <a:srgbClr val="464646"/>
                </a:solidFill>
                <a:highlight>
                  <a:schemeClr val="lt1"/>
                </a:highlight>
                <a:latin typeface="Open Sans"/>
                <a:ea typeface="Open Sans"/>
                <a:cs typeface="Open Sans"/>
                <a:sym typeface="Open Sans"/>
              </a:rPr>
              <a:t> nowych ubrań?</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Niezrównoważone praktyki, takie jak nadprodukcja i nieetyczne wytwarzanie, stały się powszechne w świecie szybkiej mody. Dziś szybka moda jest dominującą częścią naszego świata, ale nie zawsze tak było.</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jakości. Zwykle kopiują popularne style innych projektantów i wytwarzają je po niższych kosztach w drodze masowej produkcji.</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Przed rewolucją przemysłową nowa odzież była w większości wykonywana ręcznie przez wykwalifikowanych pracowników i była dostępna przede wszystkim dla klas zamożnych. Wraz z pojawieniem się nowych technologii na początku XX wieku w produkcji mody zaczęły zachodzić duże zmiany. Producenci znaleźli sposoby na obniżenie kosztów poprzez nowe maszyny i outsourcing nisko opłacanym pracownikom.</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W połowie XX wieku firmy modowe przestawiły się na produkcję globalną, wykorzystując produkcję zagraniczną, aby płacić pracownikom niższe płace. Wywołało to nową falę produkcji odzieży, w której ubrania szyto szybciej i taniej.</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W latach 90-tych tendencja ta szybko nabierała tempa. Godnym uwagi graczem jest hiszpańska marka modowa Zara. Założyciel Amancio Ortega rozpoczął swoją działalność od tworzenia tańszych wersji już popularnych kreacji projektantów, które powstawały w małych partiach, aby jak najszybciej trafiły do sklepów.</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W 1989 roku, krótko po tym, jak Zara rozszerzyła się na Nowy Jork, New York Times nazwał firmę </a:t>
            </a:r>
            <a:r>
              <a:rPr i="1" lang="pl-PL" sz="1150">
                <a:solidFill>
                  <a:srgbClr val="00A9FF"/>
                </a:solidFill>
                <a:highlight>
                  <a:schemeClr val="lt1"/>
                </a:highlight>
                <a:uFill>
                  <a:noFill/>
                </a:uFill>
                <a:latin typeface="Open Sans"/>
                <a:ea typeface="Open Sans"/>
                <a:cs typeface="Open Sans"/>
                <a:sym typeface="Open Sans"/>
                <a:hlinkClick r:id="rId3">
                  <a:extLst>
                    <a:ext uri="{A12FA001-AC4F-418D-AE19-62706E023703}">
                      <ahyp:hlinkClr val="tx"/>
                    </a:ext>
                  </a:extLst>
                </a:hlinkClick>
              </a:rPr>
              <a:t>“fast fashion,”</a:t>
            </a:r>
            <a:r>
              <a:rPr lang="pl-PL" sz="1150">
                <a:solidFill>
                  <a:srgbClr val="464646"/>
                </a:solidFill>
                <a:highlight>
                  <a:schemeClr val="lt1"/>
                </a:highlight>
                <a:latin typeface="Open Sans"/>
                <a:ea typeface="Open Sans"/>
                <a:cs typeface="Open Sans"/>
                <a:sym typeface="Open Sans"/>
              </a:rPr>
              <a:t>nazywając w ten sposób ruch.</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W następnych latach „fast fashion” drastycznie zmieniła branżę: samą odzież, społeczne postrzeganie odzieży, a także wpływ na planetę jako całość.Wraz ze zmianą cen odzieży zmieniały się także nastawienia społeczne. Pogląd na odzież zmienił się z czegoś, o co należy dbać, na coś, co należy wyrzucić.</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0"/>
              </a:spcAft>
              <a:buClr>
                <a:schemeClr val="dk1"/>
              </a:buClr>
              <a:buSzPts val="1100"/>
              <a:buFont typeface="Arial"/>
              <a:buNone/>
            </a:pPr>
            <a:r>
              <a:rPr lang="pl-PL" sz="1150">
                <a:solidFill>
                  <a:srgbClr val="464646"/>
                </a:solidFill>
                <a:highlight>
                  <a:schemeClr val="lt1"/>
                </a:highlight>
                <a:latin typeface="Open Sans"/>
                <a:ea typeface="Open Sans"/>
                <a:cs typeface="Open Sans"/>
                <a:sym typeface="Open Sans"/>
              </a:rPr>
              <a:t>Prowadzi to do zwiększonej konsumpcji i większej ilości odpadów, co jest szczególnie problematyczne, biorąc pod uwagę wysokie straty dla środowiska, jakie powodują praktyki szybkiej mody: szacunkowo 2–8% rocznej globalnej emisji dwutlenku węgla pochodzi z samego przemysłu modowego.</a:t>
            </a:r>
            <a:endParaRPr sz="1150">
              <a:solidFill>
                <a:srgbClr val="464646"/>
              </a:solidFill>
              <a:highlight>
                <a:schemeClr val="lt1"/>
              </a:highlight>
              <a:latin typeface="Open Sans"/>
              <a:ea typeface="Open Sans"/>
              <a:cs typeface="Open Sans"/>
              <a:sym typeface="Open Sans"/>
            </a:endParaRPr>
          </a:p>
          <a:p>
            <a:pPr indent="0" lvl="0" marL="0" rtl="0" algn="just">
              <a:lnSpc>
                <a:spcPct val="115000"/>
              </a:lnSpc>
              <a:spcBef>
                <a:spcPts val="1100"/>
              </a:spcBef>
              <a:spcAft>
                <a:spcPts val="1100"/>
              </a:spcAft>
              <a:buNone/>
            </a:pPr>
            <a:r>
              <a:rPr lang="pl-PL" sz="1150">
                <a:solidFill>
                  <a:srgbClr val="464646"/>
                </a:solidFill>
                <a:highlight>
                  <a:schemeClr val="lt1"/>
                </a:highlight>
                <a:latin typeface="Open Sans"/>
                <a:ea typeface="Open Sans"/>
                <a:cs typeface="Open Sans"/>
                <a:sym typeface="Open Sans"/>
              </a:rPr>
              <a:t>Fast fashion stawia także na wykorzystanie tańszych tkanin. Chociaż zarówno tkaniny naturalne, jak i syntetyczne mogą być wykorzystywane w sposób zrównoważony, firmy z branży fast fashion wybierają tanie i niskiej jakości opcje. Często oznacza to nieorganiczną bawełnę, określaną jako najbrudniejsza uprawa świata ze względu na duże ilości stosowanych pestycydów, lub tanie tworzywa sztuczne, takie jak poliester, które opierają się na dużych ilościach pierwotnych paliw kopalnych i powodują zanieczyszczenie mikroplastikami.</a:t>
            </a:r>
            <a:endParaRPr/>
          </a:p>
        </p:txBody>
      </p:sp>
      <p:sp>
        <p:nvSpPr>
          <p:cNvPr id="293" name="Google Shape;293;g378f4548171_0_5: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77adf4ea3e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377adf4ea3e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l-PL" sz="1200">
                <a:latin typeface="Calibri"/>
                <a:ea typeface="Calibri"/>
                <a:cs typeface="Calibri"/>
                <a:sym typeface="Calibri"/>
              </a:rPr>
              <a:t>Publikacja: Wpływ zmiany klimatu na zdrowie dzieci. Zbigniew Karaczun, Weronika Michalak, Kacper Łuszczki, Agata Okulus, Mikołaj Patalong. Koalicja Klimatyczna. HEAL Polska, Warszawa 2021</a:t>
            </a:r>
            <a:endParaRPr/>
          </a:p>
          <a:p>
            <a:pPr indent="0" lvl="0" marL="0" marR="0" rtl="0" algn="l">
              <a:lnSpc>
                <a:spcPct val="100000"/>
              </a:lnSpc>
              <a:spcBef>
                <a:spcPts val="0"/>
              </a:spcBef>
              <a:spcAft>
                <a:spcPts val="0"/>
              </a:spcAft>
              <a:buClr>
                <a:schemeClr val="dk1"/>
              </a:buClr>
              <a:buSzPts val="1200"/>
              <a:buFont typeface="Calibri"/>
              <a:buNone/>
            </a:pPr>
            <a:r>
              <a:rPr lang="pl-PL"/>
              <a:t>http://www.zyj-zielono.pl/2020/01/12-rzeczy-ktore-mozesz-zrobic-dla.html</a:t>
            </a:r>
            <a:endParaRPr/>
          </a:p>
          <a:p>
            <a:pPr indent="0" lvl="0" marL="0" marR="0" rtl="0" algn="l">
              <a:lnSpc>
                <a:spcPct val="100000"/>
              </a:lnSpc>
              <a:spcBef>
                <a:spcPts val="0"/>
              </a:spcBef>
              <a:spcAft>
                <a:spcPts val="0"/>
              </a:spcAft>
              <a:buClr>
                <a:schemeClr val="dk1"/>
              </a:buClr>
              <a:buSzPts val="1200"/>
              <a:buFont typeface="Calibri"/>
              <a:buNone/>
            </a:pPr>
            <a:r>
              <a:rPr lang="pl-PL"/>
              <a:t>Bez wiedzy jak pomóc planecie niewiele zdziałamy. Warto w tym celu zapoznać się z takimi publikacjami jak chociażby raport ONZ z sierpnia 2019 roku mówiący o przymusowych zmianach w stylu życia całej populacji ludzkiej (cały raport dostępny jest </a:t>
            </a:r>
            <a:r>
              <a:rPr lang="pl-PL" u="sng">
                <a:solidFill>
                  <a:schemeClr val="hlink"/>
                </a:solidFill>
                <a:hlinkClick r:id="rId2"/>
              </a:rPr>
              <a:t>tutaj</a:t>
            </a:r>
            <a:r>
              <a:rPr lang="pl-PL"/>
              <a:t>). Naukowcy mówią o ograniczeniu konsumpcji, zaprzestaniu wycinki lasów, ograniczeniu jedzenia mięsa, degradacji gleb czy spalaniu węgla. Zwracają także uwagę na to, że zmiana stylu życia wpłynie korzystnie nie tylko na stan naszej planety, ale także na nasze zdrowie. Na nadwagę lub otyłość cierpi obecnie ok. 2 miliardy ludzi na świecie. Niedożywionych jest natomiast niespełna 821 milionów. </a:t>
            </a:r>
            <a:endParaRPr/>
          </a:p>
          <a:p>
            <a:pPr indent="0" lvl="0" marL="0" rtl="0" algn="l">
              <a:spcBef>
                <a:spcPts val="0"/>
              </a:spcBef>
              <a:spcAft>
                <a:spcPts val="0"/>
              </a:spcAft>
              <a:buNone/>
            </a:pPr>
            <a:r>
              <a:t/>
            </a:r>
            <a:endParaRPr/>
          </a:p>
        </p:txBody>
      </p:sp>
      <p:sp>
        <p:nvSpPr>
          <p:cNvPr id="306" name="Google Shape;306;g377adf4ea3e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77c7ef12f2_0_685:notes"/>
          <p:cNvSpPr txBox="1"/>
          <p:nvPr>
            <p:ph idx="1" type="body"/>
          </p:nvPr>
        </p:nvSpPr>
        <p:spPr>
          <a:xfrm>
            <a:off x="685797" y="4343387"/>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1200"/>
              <a:buFont typeface="Calibri"/>
              <a:buNone/>
            </a:pPr>
            <a:r>
              <a:rPr lang="pl-PL"/>
              <a:t>Publikacja: Wpływ zmiany klimatu na zdrowie dzieci. Zbigniew Karaczun, Weronika Michalak, Kacper Łuszczki, Agata Okulus, Mikołaj Patalong. Koalicja Klimatyczna. HEAL Polska, Warszawa 2021</a:t>
            </a:r>
            <a:endParaRPr/>
          </a:p>
          <a:p>
            <a:pPr indent="0" lvl="0" marL="0" rtl="0" algn="l">
              <a:spcBef>
                <a:spcPts val="0"/>
              </a:spcBef>
              <a:spcAft>
                <a:spcPts val="0"/>
              </a:spcAft>
              <a:buClr>
                <a:schemeClr val="lt1"/>
              </a:buClr>
              <a:buSzPts val="1200"/>
              <a:buFont typeface="Calibri"/>
              <a:buNone/>
            </a:pPr>
            <a:r>
              <a:rPr lang="pl-PL"/>
              <a:t>smieciarka jedzie itp </a:t>
            </a:r>
            <a:endParaRPr/>
          </a:p>
          <a:p>
            <a:pPr indent="0" lvl="0" marL="0" rtl="0" algn="l">
              <a:spcBef>
                <a:spcPts val="0"/>
              </a:spcBef>
              <a:spcAft>
                <a:spcPts val="0"/>
              </a:spcAft>
              <a:buClr>
                <a:schemeClr val="lt1"/>
              </a:buClr>
              <a:buSzPts val="1200"/>
              <a:buFont typeface="Calibri"/>
              <a:buNone/>
            </a:pPr>
            <a:r>
              <a:rPr lang="pl-PL"/>
              <a:t>przykład zeszanie sie grup ludzi budowanie relacji </a:t>
            </a:r>
            <a:endParaRPr/>
          </a:p>
          <a:p>
            <a:pPr indent="0" lvl="0" marL="0" rtl="0" algn="l">
              <a:spcBef>
                <a:spcPts val="0"/>
              </a:spcBef>
              <a:spcAft>
                <a:spcPts val="0"/>
              </a:spcAft>
              <a:buClr>
                <a:schemeClr val="dk1"/>
              </a:buClr>
              <a:buFont typeface="Arial"/>
              <a:buNone/>
            </a:pPr>
            <a:r>
              <a:rPr lang="pl-PL"/>
              <a:t>https://tsa24.com/wp-content/uploads/2017/06/ok%C5%82adka16.jpg</a:t>
            </a:r>
            <a:endParaRPr/>
          </a:p>
          <a:p>
            <a:pPr indent="0" lvl="0" marL="0" rtl="0" algn="l">
              <a:spcBef>
                <a:spcPts val="0"/>
              </a:spcBef>
              <a:spcAft>
                <a:spcPts val="0"/>
              </a:spcAft>
              <a:buClr>
                <a:schemeClr val="dk1"/>
              </a:buClr>
              <a:buFont typeface="Arial"/>
              <a:buNone/>
            </a:pPr>
            <a:r>
              <a:rPr lang="pl-PL"/>
              <a:t>http://edukacjaidialog.pl/news/odpowiedzialne_kupowanie_-_e-learning_dla_nauczycieli,2054.html</a:t>
            </a:r>
            <a:endParaRPr/>
          </a:p>
          <a:p>
            <a:pPr indent="0" lvl="0" marL="0" rtl="0" algn="just">
              <a:spcBef>
                <a:spcPts val="0"/>
              </a:spcBef>
              <a:spcAft>
                <a:spcPts val="0"/>
              </a:spcAft>
              <a:buClr>
                <a:schemeClr val="dk1"/>
              </a:buClr>
              <a:buFont typeface="Arial"/>
              <a:buNone/>
            </a:pPr>
            <a:r>
              <a:rPr b="1" lang="pl-PL"/>
              <a:t>Moduł 1 - </a:t>
            </a:r>
            <a:r>
              <a:rPr b="1" lang="pl-PL" u="sng">
                <a:solidFill>
                  <a:schemeClr val="hlink"/>
                </a:solidFill>
                <a:hlinkClick r:id="rId2"/>
              </a:rPr>
              <a:t>Kupuj odpowiedzialnie</a:t>
            </a:r>
            <a:endParaRPr/>
          </a:p>
          <a:p>
            <a:pPr indent="0" lvl="0" marL="0" rtl="0" algn="just">
              <a:spcBef>
                <a:spcPts val="0"/>
              </a:spcBef>
              <a:spcAft>
                <a:spcPts val="0"/>
              </a:spcAft>
              <a:buClr>
                <a:schemeClr val="dk1"/>
              </a:buClr>
              <a:buFont typeface="Arial"/>
              <a:buNone/>
            </a:pPr>
            <a:r>
              <a:rPr lang="pl-PL"/>
              <a:t> </a:t>
            </a:r>
            <a:endParaRPr/>
          </a:p>
          <a:p>
            <a:pPr indent="0" lvl="0" marL="0" rtl="0" algn="just">
              <a:spcBef>
                <a:spcPts val="0"/>
              </a:spcBef>
              <a:spcAft>
                <a:spcPts val="0"/>
              </a:spcAft>
              <a:buClr>
                <a:schemeClr val="dk1"/>
              </a:buClr>
              <a:buFont typeface="Arial"/>
              <a:buNone/>
            </a:pPr>
            <a:r>
              <a:rPr lang="pl-PL"/>
              <a:t>Codziennie kupujemy jedzenie, ubrania, kosmetyki, środki czystości, sprzęt elektroniczny, książki, gazety, zabawki i wiele innych produktów. Każdy z nas jest więc konsumentem. Proces produkcji i konsumpcji składa się z wielu etapów: wydobycie surowców oraz wytworzenie produktów, ich dystrybucja, użytkowanie i utylizacja. Warto świadomie podejmować decyzje konsumenckie z uwzględnieniem konsekwencji społecznych i środowiskowych, jakie niosą za sobą wszystkie te etapy. Moduł 1 opisuje problemy związane z procesem powstawania różnych rodzajów produktów oraz wyjaśnia pojęcie odpowiedzialnego konsumenta.</a:t>
            </a:r>
            <a:endParaRPr/>
          </a:p>
          <a:p>
            <a:pPr indent="0" lvl="0" marL="0" rtl="0" algn="just">
              <a:spcBef>
                <a:spcPts val="0"/>
              </a:spcBef>
              <a:spcAft>
                <a:spcPts val="0"/>
              </a:spcAft>
              <a:buClr>
                <a:schemeClr val="dk1"/>
              </a:buClr>
              <a:buFont typeface="Arial"/>
              <a:buNone/>
            </a:pPr>
            <a:r>
              <a:rPr lang="pl-PL"/>
              <a:t> </a:t>
            </a:r>
            <a:endParaRPr/>
          </a:p>
          <a:p>
            <a:pPr indent="0" lvl="0" marL="0" rtl="0" algn="just">
              <a:spcBef>
                <a:spcPts val="0"/>
              </a:spcBef>
              <a:spcAft>
                <a:spcPts val="0"/>
              </a:spcAft>
              <a:buClr>
                <a:schemeClr val="dk1"/>
              </a:buClr>
              <a:buFont typeface="Arial"/>
              <a:buNone/>
            </a:pPr>
            <a:br>
              <a:rPr b="1" lang="pl-PL"/>
            </a:br>
            <a:r>
              <a:rPr b="1" lang="pl-PL"/>
              <a:t>Moduł 2 - </a:t>
            </a:r>
            <a:r>
              <a:rPr b="1" lang="pl-PL" u="sng">
                <a:solidFill>
                  <a:schemeClr val="hlink"/>
                </a:solidFill>
                <a:hlinkClick r:id="rId3"/>
              </a:rPr>
              <a:t>Kupuj odpowiedzialnie ubrania</a:t>
            </a:r>
            <a:r>
              <a:rPr lang="pl-PL"/>
              <a:t> </a:t>
            </a:r>
            <a:endParaRPr/>
          </a:p>
          <a:p>
            <a:pPr indent="0" lvl="0" marL="0" rtl="0" algn="just">
              <a:spcBef>
                <a:spcPts val="0"/>
              </a:spcBef>
              <a:spcAft>
                <a:spcPts val="0"/>
              </a:spcAft>
              <a:buClr>
                <a:schemeClr val="dk1"/>
              </a:buClr>
              <a:buFont typeface="Arial"/>
              <a:buNone/>
            </a:pPr>
            <a:r>
              <a:rPr lang="pl-PL"/>
              <a:t> </a:t>
            </a:r>
            <a:endParaRPr/>
          </a:p>
          <a:p>
            <a:pPr indent="0" lvl="0" marL="0" rtl="0" algn="just">
              <a:spcBef>
                <a:spcPts val="0"/>
              </a:spcBef>
              <a:spcAft>
                <a:spcPts val="0"/>
              </a:spcAft>
              <a:buClr>
                <a:schemeClr val="dk1"/>
              </a:buClr>
              <a:buFont typeface="Arial"/>
              <a:buNone/>
            </a:pPr>
            <a:r>
              <a:rPr lang="pl-PL"/>
              <a:t>Jak i gdzie powstają nasze ubrania? Kto je szyje? Kto na tym zarabia, a kto traci? Jak to możliwe, że przy produkcji ubrań w Azji tysiące ludzi pracuje w warunkach, na które nikt w Europie by się nie zgodził? Jakie niebezpieczeństwa środowiskowe i zdrowotne wiążą się z materiałami używanymi do szycia? Dlaczego niektóre ubrania są tak tanie? Na te pytania i wiele innych odpowiada pierwsza część modułu 2.W drugiej wyjaśniono czym jest odpowiedzialna moda i jak być odpowiedzialnym konsumentem. Uczestnik dowie się, które materiały są najbardziej ekologiczne, które ubrania wybierać, żeby nie konsumować więcej niż trzeba i jakie certyfikaty standardów środowiskowych i społecznych funkcjonują w przemyśle modowym. Na koniec wskazano możliwości angażowania się konsumentów na rzecz poprawy polityki środowiskowej oraz standardów pracy w produkcji odzieży. </a:t>
            </a:r>
            <a:endParaRPr/>
          </a:p>
          <a:p>
            <a:pPr indent="0" lvl="0" marL="0" rtl="0" algn="just">
              <a:spcBef>
                <a:spcPts val="0"/>
              </a:spcBef>
              <a:spcAft>
                <a:spcPts val="0"/>
              </a:spcAft>
              <a:buClr>
                <a:schemeClr val="dk1"/>
              </a:buClr>
              <a:buFont typeface="Arial"/>
              <a:buNone/>
            </a:pPr>
            <a:r>
              <a:rPr lang="pl-PL"/>
              <a:t> </a:t>
            </a:r>
            <a:endParaRPr/>
          </a:p>
          <a:p>
            <a:pPr indent="0" lvl="0" marL="0" rtl="0" algn="just">
              <a:spcBef>
                <a:spcPts val="0"/>
              </a:spcBef>
              <a:spcAft>
                <a:spcPts val="0"/>
              </a:spcAft>
              <a:buClr>
                <a:schemeClr val="dk1"/>
              </a:buClr>
              <a:buFont typeface="Arial"/>
              <a:buNone/>
            </a:pPr>
            <a:br>
              <a:rPr lang="pl-PL"/>
            </a:br>
            <a:r>
              <a:rPr b="1" lang="pl-PL"/>
              <a:t>Moduł 3 - </a:t>
            </a:r>
            <a:r>
              <a:rPr b="1" lang="pl-PL" u="sng">
                <a:solidFill>
                  <a:schemeClr val="hlink"/>
                </a:solidFill>
                <a:hlinkClick r:id="rId4"/>
              </a:rPr>
              <a:t>Kupuj odpowiedzialnie elektronikę</a:t>
            </a:r>
            <a:r>
              <a:rPr lang="pl-PL"/>
              <a:t> </a:t>
            </a:r>
            <a:endParaRPr/>
          </a:p>
          <a:p>
            <a:pPr indent="0" lvl="0" marL="0" rtl="0" algn="just">
              <a:spcBef>
                <a:spcPts val="0"/>
              </a:spcBef>
              <a:spcAft>
                <a:spcPts val="0"/>
              </a:spcAft>
              <a:buClr>
                <a:schemeClr val="dk1"/>
              </a:buClr>
              <a:buFont typeface="Arial"/>
              <a:buNone/>
            </a:pPr>
            <a:r>
              <a:rPr lang="pl-PL"/>
              <a:t> </a:t>
            </a:r>
            <a:endParaRPr/>
          </a:p>
          <a:p>
            <a:pPr indent="0" lvl="0" marL="0" rtl="0" algn="just">
              <a:spcBef>
                <a:spcPts val="0"/>
              </a:spcBef>
              <a:spcAft>
                <a:spcPts val="0"/>
              </a:spcAft>
              <a:buClr>
                <a:schemeClr val="dk1"/>
              </a:buClr>
              <a:buFont typeface="Arial"/>
              <a:buNone/>
            </a:pPr>
            <a:r>
              <a:rPr lang="pl-PL"/>
              <a:t>Produkcja sprzętów elektronicznych na całym świecie wiąże się ze szkodami dla środowiska i problemami społecznymi. Kupienie sprzętu przy produkcji którego nie łamano praw człowieka jest niemal niemożliwe. Moduł 4 omawia potencjalne zagrożenia na wszystkich etapach produkcji urządzeń elektronicznych. Poruszamy tu także kwestie planowanego postarzania produktów oraz związku produkcji sprzętów z konfliktami zbrojnymi i łamaniem praw człowieka w krajach globalnego Południa. W drugiej części przedstawiono cykl życia sprzętów elektronicznych i zastanawiamy się co dzieje się ze starymi urządzeniami, czyli elektrośmieciami. Odpowiadamy na pytania: Co może zrobić odpowiedzialny konsument? Jak wywierać wpływ na producentów? Czy istnieje jakaś alternatywa w postaci etycznej elektroniki?</a:t>
            </a:r>
            <a:endParaRPr/>
          </a:p>
          <a:p>
            <a:pPr indent="0" lvl="0" marL="0" rtl="0" algn="l">
              <a:spcBef>
                <a:spcPts val="0"/>
              </a:spcBef>
              <a:spcAft>
                <a:spcPts val="0"/>
              </a:spcAft>
              <a:buNone/>
            </a:pPr>
            <a:r>
              <a:rPr lang="pl-PL"/>
              <a:t>O tym, żeby kupować mniej także już wspominałam wielokrotnie. Nie wszyscy jednak wiedzą jak działają marketingowcy, aby wpłynąć na nasze decyzje zakupowe. Często idąc do sklepu nawet nieświadomie ulegamy tego typu zabiegom, nie zauważając że natłok produktów i kolorów w sklepie działa na nas hipnotyzująco przez co kupujemy więcej. Dlatego ja nie chodzę na zakupy bez listy oraz bez wcześniej zaplanowanego jadłospisu. Dzięki temu zawsze wiem co mam kupić i kupuję to w określonej ilości, tak aby nie wyrzucać potem własnych pieniędzy do kosza. Dotyczy to nie tylko jedzenia, ale także ubrań o czym wspominałam wyżej, gadżetów, wszystkiego co jest zrobione z plastiku, bibelotów, kosmetyków (bo była promocja w rossmanie o zgrozo) i wszelkich innych pierdół. Dzięki temu po pierwsze mogę odłożyć więcej pieniędzy np. na swoje hobby lub na podróże, po drugie zawsze mam porządek w lodówce, w szafie i w kosmetyczce, po trzecie nie przyczyniam się do nadmiernej produkcji śmieci. </a:t>
            </a:r>
            <a:endParaRPr/>
          </a:p>
        </p:txBody>
      </p:sp>
      <p:sp>
        <p:nvSpPr>
          <p:cNvPr id="320" name="Google Shape;320;g377c7ef12f2_0_685:notes"/>
          <p:cNvSpPr/>
          <p:nvPr>
            <p:ph idx="2" type="sldImg"/>
          </p:nvPr>
        </p:nvSpPr>
        <p:spPr>
          <a:xfrm>
            <a:off x="1143085" y="685799"/>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5" name="Shape 15"/>
        <p:cNvGrpSpPr/>
        <p:nvPr/>
      </p:nvGrpSpPr>
      <p:grpSpPr>
        <a:xfrm>
          <a:off x="0" y="0"/>
          <a:ext cx="0" cy="0"/>
          <a:chOff x="0" y="0"/>
          <a:chExt cx="0" cy="0"/>
        </a:xfrm>
      </p:grpSpPr>
      <p:sp>
        <p:nvSpPr>
          <p:cNvPr id="16" name="Google Shape;16;p52"/>
          <p:cNvSpPr txBox="1"/>
          <p:nvPr>
            <p:ph type="ctrTitle"/>
          </p:nvPr>
        </p:nvSpPr>
        <p:spPr>
          <a:xfrm>
            <a:off x="1507680" y="3512685"/>
            <a:ext cx="17087100" cy="2423700"/>
          </a:xfrm>
          <a:prstGeom prst="rect">
            <a:avLst/>
          </a:prstGeom>
          <a:noFill/>
          <a:ln>
            <a:noFill/>
          </a:ln>
        </p:spPr>
        <p:txBody>
          <a:bodyPr anchorCtr="0" anchor="ctr" bIns="92100" lIns="184250" spcFirstLastPara="1" rIns="184250" wrap="square" tIns="92100">
            <a:normAutofit/>
          </a:bodyPr>
          <a:lstStyle>
            <a:lvl1pPr lvl="0" algn="ctr">
              <a:lnSpc>
                <a:spcPct val="100000"/>
              </a:lnSpc>
              <a:spcBef>
                <a:spcPts val="0"/>
              </a:spcBef>
              <a:spcAft>
                <a:spcPts val="0"/>
              </a:spcAft>
              <a:buClr>
                <a:schemeClr val="dk1"/>
              </a:buClr>
              <a:buSzPts val="3627"/>
              <a:buNone/>
              <a:defRPr sz="8866"/>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17" name="Google Shape;17;p52"/>
          <p:cNvSpPr txBox="1"/>
          <p:nvPr>
            <p:ph idx="1" type="subTitle"/>
          </p:nvPr>
        </p:nvSpPr>
        <p:spPr>
          <a:xfrm>
            <a:off x="3015360" y="6407640"/>
            <a:ext cx="14071800" cy="2889600"/>
          </a:xfrm>
          <a:prstGeom prst="rect">
            <a:avLst/>
          </a:prstGeom>
          <a:noFill/>
          <a:ln>
            <a:noFill/>
          </a:ln>
        </p:spPr>
        <p:txBody>
          <a:bodyPr anchorCtr="0" anchor="t" bIns="92100" lIns="184250" spcFirstLastPara="1" rIns="184250" wrap="square" tIns="92100">
            <a:normAutofit/>
          </a:bodyPr>
          <a:lstStyle>
            <a:lvl1pPr lvl="0" algn="ctr">
              <a:lnSpc>
                <a:spcPct val="100000"/>
              </a:lnSpc>
              <a:spcBef>
                <a:spcPts val="1290"/>
              </a:spcBef>
              <a:spcAft>
                <a:spcPts val="0"/>
              </a:spcAft>
              <a:buClr>
                <a:srgbClr val="888888"/>
              </a:buClr>
              <a:buSzPts val="6449"/>
              <a:buNone/>
              <a:defRPr sz="6448">
                <a:solidFill>
                  <a:srgbClr val="888888"/>
                </a:solidFill>
              </a:defRPr>
            </a:lvl1pPr>
            <a:lvl2pPr lvl="1" algn="ctr">
              <a:lnSpc>
                <a:spcPct val="100000"/>
              </a:lnSpc>
              <a:spcBef>
                <a:spcPts val="1129"/>
              </a:spcBef>
              <a:spcAft>
                <a:spcPts val="0"/>
              </a:spcAft>
              <a:buClr>
                <a:srgbClr val="888888"/>
              </a:buClr>
              <a:buSzPts val="5643"/>
              <a:buNone/>
              <a:defRPr sz="5642">
                <a:solidFill>
                  <a:srgbClr val="888888"/>
                </a:solidFill>
              </a:defRPr>
            </a:lvl2pPr>
            <a:lvl3pPr lvl="2" algn="ctr">
              <a:lnSpc>
                <a:spcPct val="100000"/>
              </a:lnSpc>
              <a:spcBef>
                <a:spcPts val="967"/>
              </a:spcBef>
              <a:spcAft>
                <a:spcPts val="0"/>
              </a:spcAft>
              <a:buClr>
                <a:srgbClr val="888888"/>
              </a:buClr>
              <a:buSzPts val="4837"/>
              <a:buNone/>
              <a:defRPr sz="4836">
                <a:solidFill>
                  <a:srgbClr val="888888"/>
                </a:solidFill>
              </a:defRPr>
            </a:lvl3pPr>
            <a:lvl4pPr lvl="3" algn="ctr">
              <a:lnSpc>
                <a:spcPct val="100000"/>
              </a:lnSpc>
              <a:spcBef>
                <a:spcPts val="806"/>
              </a:spcBef>
              <a:spcAft>
                <a:spcPts val="0"/>
              </a:spcAft>
              <a:buClr>
                <a:srgbClr val="888888"/>
              </a:buClr>
              <a:buSzPts val="4030"/>
              <a:buNone/>
              <a:defRPr sz="4030">
                <a:solidFill>
                  <a:srgbClr val="888888"/>
                </a:solidFill>
              </a:defRPr>
            </a:lvl4pPr>
            <a:lvl5pPr lvl="4" algn="ctr">
              <a:lnSpc>
                <a:spcPct val="100000"/>
              </a:lnSpc>
              <a:spcBef>
                <a:spcPts val="806"/>
              </a:spcBef>
              <a:spcAft>
                <a:spcPts val="0"/>
              </a:spcAft>
              <a:buClr>
                <a:srgbClr val="888888"/>
              </a:buClr>
              <a:buSzPts val="4030"/>
              <a:buNone/>
              <a:defRPr sz="4030">
                <a:solidFill>
                  <a:srgbClr val="888888"/>
                </a:solidFill>
              </a:defRPr>
            </a:lvl5pPr>
            <a:lvl6pPr lvl="5" algn="ctr">
              <a:lnSpc>
                <a:spcPct val="100000"/>
              </a:lnSpc>
              <a:spcBef>
                <a:spcPts val="806"/>
              </a:spcBef>
              <a:spcAft>
                <a:spcPts val="0"/>
              </a:spcAft>
              <a:buClr>
                <a:srgbClr val="888888"/>
              </a:buClr>
              <a:buSzPts val="4030"/>
              <a:buNone/>
              <a:defRPr sz="4030">
                <a:solidFill>
                  <a:srgbClr val="888888"/>
                </a:solidFill>
              </a:defRPr>
            </a:lvl6pPr>
            <a:lvl7pPr lvl="6" algn="ctr">
              <a:lnSpc>
                <a:spcPct val="100000"/>
              </a:lnSpc>
              <a:spcBef>
                <a:spcPts val="806"/>
              </a:spcBef>
              <a:spcAft>
                <a:spcPts val="0"/>
              </a:spcAft>
              <a:buClr>
                <a:srgbClr val="888888"/>
              </a:buClr>
              <a:buSzPts val="4030"/>
              <a:buNone/>
              <a:defRPr sz="4030">
                <a:solidFill>
                  <a:srgbClr val="888888"/>
                </a:solidFill>
              </a:defRPr>
            </a:lvl7pPr>
            <a:lvl8pPr lvl="7" algn="ctr">
              <a:lnSpc>
                <a:spcPct val="100000"/>
              </a:lnSpc>
              <a:spcBef>
                <a:spcPts val="806"/>
              </a:spcBef>
              <a:spcAft>
                <a:spcPts val="0"/>
              </a:spcAft>
              <a:buClr>
                <a:srgbClr val="888888"/>
              </a:buClr>
              <a:buSzPts val="4030"/>
              <a:buNone/>
              <a:defRPr sz="4030">
                <a:solidFill>
                  <a:srgbClr val="888888"/>
                </a:solidFill>
              </a:defRPr>
            </a:lvl8pPr>
            <a:lvl9pPr lvl="8" algn="ctr">
              <a:lnSpc>
                <a:spcPct val="100000"/>
              </a:lnSpc>
              <a:spcBef>
                <a:spcPts val="806"/>
              </a:spcBef>
              <a:spcAft>
                <a:spcPts val="0"/>
              </a:spcAft>
              <a:buClr>
                <a:srgbClr val="888888"/>
              </a:buClr>
              <a:buSzPts val="4030"/>
              <a:buNone/>
              <a:defRPr sz="4030">
                <a:solidFill>
                  <a:srgbClr val="888888"/>
                </a:solidFill>
              </a:defRPr>
            </a:lvl9pPr>
          </a:lstStyle>
          <a:p/>
        </p:txBody>
      </p:sp>
      <p:sp>
        <p:nvSpPr>
          <p:cNvPr id="18" name="Google Shape;18;p52"/>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algn="l">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19" name="Google Shape;19;p52"/>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algn="ctr">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20" name="Google Shape;20;p52"/>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72" name="Shape 72"/>
        <p:cNvGrpSpPr/>
        <p:nvPr/>
      </p:nvGrpSpPr>
      <p:grpSpPr>
        <a:xfrm>
          <a:off x="0" y="0"/>
          <a:ext cx="0" cy="0"/>
          <a:chOff x="0" y="0"/>
          <a:chExt cx="0" cy="0"/>
        </a:xfrm>
      </p:grpSpPr>
      <p:sp>
        <p:nvSpPr>
          <p:cNvPr id="73" name="Google Shape;73;p61"/>
          <p:cNvSpPr txBox="1"/>
          <p:nvPr>
            <p:ph type="title"/>
          </p:nvPr>
        </p:nvSpPr>
        <p:spPr>
          <a:xfrm>
            <a:off x="1005120" y="452828"/>
            <a:ext cx="18092100" cy="1884600"/>
          </a:xfrm>
          <a:prstGeom prst="rect">
            <a:avLst/>
          </a:prstGeom>
          <a:noFill/>
          <a:ln>
            <a:noFill/>
          </a:ln>
        </p:spPr>
        <p:txBody>
          <a:bodyPr anchorCtr="0" anchor="ctr" bIns="92100" lIns="184250" spcFirstLastPara="1" rIns="184250" wrap="square" tIns="92100">
            <a:normAutofit/>
          </a:bodyPr>
          <a:lstStyle>
            <a:lvl1pPr lvl="0" algn="ctr">
              <a:lnSpc>
                <a:spcPct val="100000"/>
              </a:lnSpc>
              <a:spcBef>
                <a:spcPts val="0"/>
              </a:spcBef>
              <a:spcAft>
                <a:spcPts val="0"/>
              </a:spcAft>
              <a:buClr>
                <a:schemeClr val="dk1"/>
              </a:buClr>
              <a:buSzPts val="3627"/>
              <a:buNone/>
              <a:defRPr sz="8866"/>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74" name="Google Shape;74;p61"/>
          <p:cNvSpPr txBox="1"/>
          <p:nvPr>
            <p:ph idx="1" type="body"/>
          </p:nvPr>
        </p:nvSpPr>
        <p:spPr>
          <a:xfrm rot="5400000">
            <a:off x="6319979" y="-2676361"/>
            <a:ext cx="7462500" cy="18092100"/>
          </a:xfrm>
          <a:prstGeom prst="rect">
            <a:avLst/>
          </a:prstGeom>
          <a:noFill/>
          <a:ln>
            <a:noFill/>
          </a:ln>
        </p:spPr>
        <p:txBody>
          <a:bodyPr anchorCtr="0" anchor="t" bIns="92100" lIns="184250" spcFirstLastPara="1" rIns="184250" wrap="square" tIns="92100">
            <a:normAutofit/>
          </a:bodyPr>
          <a:lstStyle>
            <a:lvl1pPr indent="-458939" lvl="0" marL="457200" algn="l">
              <a:lnSpc>
                <a:spcPct val="100000"/>
              </a:lnSpc>
              <a:spcBef>
                <a:spcPts val="725"/>
              </a:spcBef>
              <a:spcAft>
                <a:spcPts val="0"/>
              </a:spcAft>
              <a:buClr>
                <a:schemeClr val="dk1"/>
              </a:buClr>
              <a:buSzPts val="3627"/>
              <a:buChar char="•"/>
              <a:defRPr sz="6448"/>
            </a:lvl1pPr>
            <a:lvl2pPr indent="-458939" lvl="1" marL="914400" algn="l">
              <a:lnSpc>
                <a:spcPct val="100000"/>
              </a:lnSpc>
              <a:spcBef>
                <a:spcPts val="725"/>
              </a:spcBef>
              <a:spcAft>
                <a:spcPts val="0"/>
              </a:spcAft>
              <a:buClr>
                <a:schemeClr val="dk1"/>
              </a:buClr>
              <a:buSzPts val="3627"/>
              <a:buChar char="–"/>
              <a:defRPr sz="5642"/>
            </a:lvl2pPr>
            <a:lvl3pPr indent="-458939" lvl="2" marL="1371600" algn="l">
              <a:lnSpc>
                <a:spcPct val="100000"/>
              </a:lnSpc>
              <a:spcBef>
                <a:spcPts val="725"/>
              </a:spcBef>
              <a:spcAft>
                <a:spcPts val="0"/>
              </a:spcAft>
              <a:buClr>
                <a:schemeClr val="dk1"/>
              </a:buClr>
              <a:buSzPts val="3627"/>
              <a:buChar char="•"/>
              <a:defRPr sz="4836"/>
            </a:lvl3pPr>
            <a:lvl4pPr indent="-458939" lvl="3" marL="1828800" algn="l">
              <a:lnSpc>
                <a:spcPct val="100000"/>
              </a:lnSpc>
              <a:spcBef>
                <a:spcPts val="725"/>
              </a:spcBef>
              <a:spcAft>
                <a:spcPts val="0"/>
              </a:spcAft>
              <a:buClr>
                <a:schemeClr val="dk1"/>
              </a:buClr>
              <a:buSzPts val="3627"/>
              <a:buChar char="–"/>
              <a:defRPr sz="4030"/>
            </a:lvl4pPr>
            <a:lvl5pPr indent="-458939" lvl="4" marL="2286000" algn="l">
              <a:lnSpc>
                <a:spcPct val="100000"/>
              </a:lnSpc>
              <a:spcBef>
                <a:spcPts val="725"/>
              </a:spcBef>
              <a:spcAft>
                <a:spcPts val="0"/>
              </a:spcAft>
              <a:buClr>
                <a:schemeClr val="dk1"/>
              </a:buClr>
              <a:buSzPts val="3627"/>
              <a:buChar char="»"/>
              <a:defRPr sz="4030"/>
            </a:lvl5pPr>
            <a:lvl6pPr indent="-458939" lvl="5" marL="2743200" algn="l">
              <a:lnSpc>
                <a:spcPct val="100000"/>
              </a:lnSpc>
              <a:spcBef>
                <a:spcPts val="725"/>
              </a:spcBef>
              <a:spcAft>
                <a:spcPts val="0"/>
              </a:spcAft>
              <a:buClr>
                <a:schemeClr val="dk1"/>
              </a:buClr>
              <a:buSzPts val="3627"/>
              <a:buChar char="•"/>
              <a:defRPr sz="4030"/>
            </a:lvl6pPr>
            <a:lvl7pPr indent="-458939" lvl="6" marL="3200400" algn="l">
              <a:lnSpc>
                <a:spcPct val="100000"/>
              </a:lnSpc>
              <a:spcBef>
                <a:spcPts val="725"/>
              </a:spcBef>
              <a:spcAft>
                <a:spcPts val="0"/>
              </a:spcAft>
              <a:buClr>
                <a:schemeClr val="dk1"/>
              </a:buClr>
              <a:buSzPts val="3627"/>
              <a:buChar char="•"/>
              <a:defRPr sz="4030"/>
            </a:lvl7pPr>
            <a:lvl8pPr indent="-458939" lvl="7" marL="3657600" algn="l">
              <a:lnSpc>
                <a:spcPct val="100000"/>
              </a:lnSpc>
              <a:spcBef>
                <a:spcPts val="725"/>
              </a:spcBef>
              <a:spcAft>
                <a:spcPts val="0"/>
              </a:spcAft>
              <a:buClr>
                <a:schemeClr val="dk1"/>
              </a:buClr>
              <a:buSzPts val="3627"/>
              <a:buChar char="•"/>
              <a:defRPr sz="4030"/>
            </a:lvl8pPr>
            <a:lvl9pPr indent="-458939" lvl="8" marL="4114800" algn="l">
              <a:lnSpc>
                <a:spcPct val="100000"/>
              </a:lnSpc>
              <a:spcBef>
                <a:spcPts val="725"/>
              </a:spcBef>
              <a:spcAft>
                <a:spcPts val="0"/>
              </a:spcAft>
              <a:buClr>
                <a:schemeClr val="dk1"/>
              </a:buClr>
              <a:buSzPts val="3627"/>
              <a:buChar char="•"/>
              <a:defRPr sz="4030"/>
            </a:lvl9pPr>
          </a:lstStyle>
          <a:p/>
        </p:txBody>
      </p:sp>
      <p:sp>
        <p:nvSpPr>
          <p:cNvPr id="75" name="Google Shape;75;p61"/>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algn="l">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76" name="Google Shape;76;p61"/>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algn="ctr">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77" name="Google Shape;77;p61"/>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78" name="Shape 78"/>
        <p:cNvGrpSpPr/>
        <p:nvPr/>
      </p:nvGrpSpPr>
      <p:grpSpPr>
        <a:xfrm>
          <a:off x="0" y="0"/>
          <a:ext cx="0" cy="0"/>
          <a:chOff x="0" y="0"/>
          <a:chExt cx="0" cy="0"/>
        </a:xfrm>
      </p:grpSpPr>
      <p:sp>
        <p:nvSpPr>
          <p:cNvPr id="79" name="Google Shape;79;p62"/>
          <p:cNvSpPr txBox="1"/>
          <p:nvPr>
            <p:ph type="title"/>
          </p:nvPr>
        </p:nvSpPr>
        <p:spPr>
          <a:xfrm rot="5400000">
            <a:off x="12011729" y="3015278"/>
            <a:ext cx="9648000" cy="4523100"/>
          </a:xfrm>
          <a:prstGeom prst="rect">
            <a:avLst/>
          </a:prstGeom>
          <a:noFill/>
          <a:ln>
            <a:noFill/>
          </a:ln>
        </p:spPr>
        <p:txBody>
          <a:bodyPr anchorCtr="0" anchor="ctr" bIns="92100" lIns="184250" spcFirstLastPara="1" rIns="184250" wrap="square" tIns="92100">
            <a:normAutofit/>
          </a:bodyPr>
          <a:lstStyle>
            <a:lvl1pPr lvl="0" algn="ctr">
              <a:lnSpc>
                <a:spcPct val="100000"/>
              </a:lnSpc>
              <a:spcBef>
                <a:spcPts val="0"/>
              </a:spcBef>
              <a:spcAft>
                <a:spcPts val="0"/>
              </a:spcAft>
              <a:buClr>
                <a:schemeClr val="dk1"/>
              </a:buClr>
              <a:buSzPts val="3627"/>
              <a:buNone/>
              <a:defRPr sz="8866"/>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80" name="Google Shape;80;p62"/>
          <p:cNvSpPr txBox="1"/>
          <p:nvPr>
            <p:ph idx="1" type="body"/>
          </p:nvPr>
        </p:nvSpPr>
        <p:spPr>
          <a:xfrm rot="5400000">
            <a:off x="2798101" y="-1340271"/>
            <a:ext cx="9648000" cy="13234200"/>
          </a:xfrm>
          <a:prstGeom prst="rect">
            <a:avLst/>
          </a:prstGeom>
          <a:noFill/>
          <a:ln>
            <a:noFill/>
          </a:ln>
        </p:spPr>
        <p:txBody>
          <a:bodyPr anchorCtr="0" anchor="t" bIns="92100" lIns="184250" spcFirstLastPara="1" rIns="184250" wrap="square" tIns="92100">
            <a:normAutofit/>
          </a:bodyPr>
          <a:lstStyle>
            <a:lvl1pPr indent="-458939" lvl="0" marL="457200" algn="l">
              <a:lnSpc>
                <a:spcPct val="100000"/>
              </a:lnSpc>
              <a:spcBef>
                <a:spcPts val="725"/>
              </a:spcBef>
              <a:spcAft>
                <a:spcPts val="0"/>
              </a:spcAft>
              <a:buClr>
                <a:schemeClr val="dk1"/>
              </a:buClr>
              <a:buSzPts val="3627"/>
              <a:buChar char="•"/>
              <a:defRPr sz="6448"/>
            </a:lvl1pPr>
            <a:lvl2pPr indent="-458939" lvl="1" marL="914400" algn="l">
              <a:lnSpc>
                <a:spcPct val="100000"/>
              </a:lnSpc>
              <a:spcBef>
                <a:spcPts val="725"/>
              </a:spcBef>
              <a:spcAft>
                <a:spcPts val="0"/>
              </a:spcAft>
              <a:buClr>
                <a:schemeClr val="dk1"/>
              </a:buClr>
              <a:buSzPts val="3627"/>
              <a:buChar char="–"/>
              <a:defRPr sz="5642"/>
            </a:lvl2pPr>
            <a:lvl3pPr indent="-458939" lvl="2" marL="1371600" algn="l">
              <a:lnSpc>
                <a:spcPct val="100000"/>
              </a:lnSpc>
              <a:spcBef>
                <a:spcPts val="725"/>
              </a:spcBef>
              <a:spcAft>
                <a:spcPts val="0"/>
              </a:spcAft>
              <a:buClr>
                <a:schemeClr val="dk1"/>
              </a:buClr>
              <a:buSzPts val="3627"/>
              <a:buChar char="•"/>
              <a:defRPr sz="4836"/>
            </a:lvl3pPr>
            <a:lvl4pPr indent="-458939" lvl="3" marL="1828800" algn="l">
              <a:lnSpc>
                <a:spcPct val="100000"/>
              </a:lnSpc>
              <a:spcBef>
                <a:spcPts val="725"/>
              </a:spcBef>
              <a:spcAft>
                <a:spcPts val="0"/>
              </a:spcAft>
              <a:buClr>
                <a:schemeClr val="dk1"/>
              </a:buClr>
              <a:buSzPts val="3627"/>
              <a:buChar char="–"/>
              <a:defRPr sz="4030"/>
            </a:lvl4pPr>
            <a:lvl5pPr indent="-458939" lvl="4" marL="2286000" algn="l">
              <a:lnSpc>
                <a:spcPct val="100000"/>
              </a:lnSpc>
              <a:spcBef>
                <a:spcPts val="725"/>
              </a:spcBef>
              <a:spcAft>
                <a:spcPts val="0"/>
              </a:spcAft>
              <a:buClr>
                <a:schemeClr val="dk1"/>
              </a:buClr>
              <a:buSzPts val="3627"/>
              <a:buChar char="»"/>
              <a:defRPr sz="4030"/>
            </a:lvl5pPr>
            <a:lvl6pPr indent="-458939" lvl="5" marL="2743200" algn="l">
              <a:lnSpc>
                <a:spcPct val="100000"/>
              </a:lnSpc>
              <a:spcBef>
                <a:spcPts val="725"/>
              </a:spcBef>
              <a:spcAft>
                <a:spcPts val="0"/>
              </a:spcAft>
              <a:buClr>
                <a:schemeClr val="dk1"/>
              </a:buClr>
              <a:buSzPts val="3627"/>
              <a:buChar char="•"/>
              <a:defRPr sz="4030"/>
            </a:lvl6pPr>
            <a:lvl7pPr indent="-458939" lvl="6" marL="3200400" algn="l">
              <a:lnSpc>
                <a:spcPct val="100000"/>
              </a:lnSpc>
              <a:spcBef>
                <a:spcPts val="725"/>
              </a:spcBef>
              <a:spcAft>
                <a:spcPts val="0"/>
              </a:spcAft>
              <a:buClr>
                <a:schemeClr val="dk1"/>
              </a:buClr>
              <a:buSzPts val="3627"/>
              <a:buChar char="•"/>
              <a:defRPr sz="4030"/>
            </a:lvl7pPr>
            <a:lvl8pPr indent="-458939" lvl="7" marL="3657600" algn="l">
              <a:lnSpc>
                <a:spcPct val="100000"/>
              </a:lnSpc>
              <a:spcBef>
                <a:spcPts val="725"/>
              </a:spcBef>
              <a:spcAft>
                <a:spcPts val="0"/>
              </a:spcAft>
              <a:buClr>
                <a:schemeClr val="dk1"/>
              </a:buClr>
              <a:buSzPts val="3627"/>
              <a:buChar char="•"/>
              <a:defRPr sz="4030"/>
            </a:lvl8pPr>
            <a:lvl9pPr indent="-458939" lvl="8" marL="4114800" algn="l">
              <a:lnSpc>
                <a:spcPct val="100000"/>
              </a:lnSpc>
              <a:spcBef>
                <a:spcPts val="725"/>
              </a:spcBef>
              <a:spcAft>
                <a:spcPts val="0"/>
              </a:spcAft>
              <a:buClr>
                <a:schemeClr val="dk1"/>
              </a:buClr>
              <a:buSzPts val="3627"/>
              <a:buChar char="•"/>
              <a:defRPr sz="4030"/>
            </a:lvl9pPr>
          </a:lstStyle>
          <a:p/>
        </p:txBody>
      </p:sp>
      <p:sp>
        <p:nvSpPr>
          <p:cNvPr id="81" name="Google Shape;81;p62"/>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algn="l">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82" name="Google Shape;82;p62"/>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algn="ctr">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83" name="Google Shape;83;p62"/>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4" name="Shape 84"/>
        <p:cNvGrpSpPr/>
        <p:nvPr/>
      </p:nvGrpSpPr>
      <p:grpSpPr>
        <a:xfrm>
          <a:off x="0" y="0"/>
          <a:ext cx="0" cy="0"/>
          <a:chOff x="0" y="0"/>
          <a:chExt cx="0" cy="0"/>
        </a:xfrm>
      </p:grpSpPr>
      <p:sp>
        <p:nvSpPr>
          <p:cNvPr id="85" name="Google Shape;85;g377c7ef12f2_0_153"/>
          <p:cNvSpPr txBox="1"/>
          <p:nvPr>
            <p:ph idx="11" type="ftr"/>
          </p:nvPr>
        </p:nvSpPr>
        <p:spPr>
          <a:xfrm>
            <a:off x="17551458" y="10527142"/>
            <a:ext cx="17265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2821"/>
              <a:buNone/>
              <a:defRPr b="0" i="0" sz="1209">
                <a:solidFill>
                  <a:srgbClr val="3C3B3A"/>
                </a:solidFill>
                <a:latin typeface="Arial"/>
                <a:ea typeface="Arial"/>
                <a:cs typeface="Arial"/>
                <a:sym typeface="Arial"/>
              </a:defRPr>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86" name="Google Shape;86;g377c7ef12f2_0_153"/>
          <p:cNvSpPr txBox="1"/>
          <p:nvPr>
            <p:ph idx="10" type="dt"/>
          </p:nvPr>
        </p:nvSpPr>
        <p:spPr>
          <a:xfrm>
            <a:off x="824900" y="10527142"/>
            <a:ext cx="14523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2821"/>
              <a:buNone/>
              <a:defRPr b="0" i="0" sz="1209">
                <a:solidFill>
                  <a:srgbClr val="3C3B3A"/>
                </a:solidFill>
                <a:latin typeface="Arial Black"/>
                <a:ea typeface="Arial Black"/>
                <a:cs typeface="Arial Black"/>
                <a:sym typeface="Arial Black"/>
              </a:defRPr>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87" name="Google Shape;87;g377c7ef12f2_0_153"/>
          <p:cNvSpPr txBox="1"/>
          <p:nvPr>
            <p:ph idx="12" type="sldNum"/>
          </p:nvPr>
        </p:nvSpPr>
        <p:spPr>
          <a:xfrm>
            <a:off x="14473729" y="10516069"/>
            <a:ext cx="4623300" cy="372300"/>
          </a:xfrm>
          <a:prstGeom prst="rect">
            <a:avLst/>
          </a:prstGeom>
          <a:noFill/>
          <a:ln>
            <a:noFill/>
          </a:ln>
        </p:spPr>
        <p:txBody>
          <a:bodyPr anchorCtr="0" anchor="t" bIns="0" lIns="0" spcFirstLastPara="1" rIns="0" wrap="square" tIns="0">
            <a:spAutoFit/>
          </a:bodyPr>
          <a:lstStyle>
            <a:lvl1pPr indent="0" lvl="0" algn="r">
              <a:spcBef>
                <a:spcPts val="0"/>
              </a:spcBef>
              <a:buNone/>
              <a:defRPr sz="2418">
                <a:solidFill>
                  <a:srgbClr val="888888"/>
                </a:solidFill>
              </a:defRPr>
            </a:lvl1pPr>
            <a:lvl2pPr indent="0" lvl="1" algn="r">
              <a:spcBef>
                <a:spcPts val="0"/>
              </a:spcBef>
              <a:buNone/>
              <a:defRPr sz="2418">
                <a:solidFill>
                  <a:srgbClr val="888888"/>
                </a:solidFill>
              </a:defRPr>
            </a:lvl2pPr>
            <a:lvl3pPr indent="0" lvl="2" algn="r">
              <a:spcBef>
                <a:spcPts val="0"/>
              </a:spcBef>
              <a:buNone/>
              <a:defRPr sz="2418">
                <a:solidFill>
                  <a:srgbClr val="888888"/>
                </a:solidFill>
              </a:defRPr>
            </a:lvl3pPr>
            <a:lvl4pPr indent="0" lvl="3" algn="r">
              <a:spcBef>
                <a:spcPts val="0"/>
              </a:spcBef>
              <a:buNone/>
              <a:defRPr sz="2418">
                <a:solidFill>
                  <a:srgbClr val="888888"/>
                </a:solidFill>
              </a:defRPr>
            </a:lvl4pPr>
            <a:lvl5pPr indent="0" lvl="4" algn="r">
              <a:spcBef>
                <a:spcPts val="0"/>
              </a:spcBef>
              <a:buNone/>
              <a:defRPr sz="2418">
                <a:solidFill>
                  <a:srgbClr val="888888"/>
                </a:solidFill>
              </a:defRPr>
            </a:lvl5pPr>
            <a:lvl6pPr indent="0" lvl="5" algn="r">
              <a:spcBef>
                <a:spcPts val="0"/>
              </a:spcBef>
              <a:buNone/>
              <a:defRPr sz="2418">
                <a:solidFill>
                  <a:srgbClr val="888888"/>
                </a:solidFill>
              </a:defRPr>
            </a:lvl6pPr>
            <a:lvl7pPr indent="0" lvl="6" algn="r">
              <a:spcBef>
                <a:spcPts val="0"/>
              </a:spcBef>
              <a:buNone/>
              <a:defRPr sz="2418">
                <a:solidFill>
                  <a:srgbClr val="888888"/>
                </a:solidFill>
              </a:defRPr>
            </a:lvl7pPr>
            <a:lvl8pPr indent="0" lvl="7" algn="r">
              <a:spcBef>
                <a:spcPts val="0"/>
              </a:spcBef>
              <a:buNone/>
              <a:defRPr sz="2418">
                <a:solidFill>
                  <a:srgbClr val="888888"/>
                </a:solidFill>
              </a:defRPr>
            </a:lvl8pPr>
            <a:lvl9pPr indent="0" lvl="8" algn="r">
              <a:spcBef>
                <a:spcPts val="0"/>
              </a:spcBef>
              <a:buNone/>
              <a:defRPr sz="2418">
                <a:solidFill>
                  <a:srgbClr val="888888"/>
                </a:solidFil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94" name="Shape 94"/>
        <p:cNvGrpSpPr/>
        <p:nvPr/>
      </p:nvGrpSpPr>
      <p:grpSpPr>
        <a:xfrm>
          <a:off x="0" y="0"/>
          <a:ext cx="0" cy="0"/>
          <a:chOff x="0" y="0"/>
          <a:chExt cx="0" cy="0"/>
        </a:xfrm>
      </p:grpSpPr>
      <p:sp>
        <p:nvSpPr>
          <p:cNvPr id="95" name="Google Shape;95;g377adf4ea3e_0_123"/>
          <p:cNvSpPr txBox="1"/>
          <p:nvPr>
            <p:ph type="ctrTitle"/>
          </p:nvPr>
        </p:nvSpPr>
        <p:spPr>
          <a:xfrm>
            <a:off x="2512800" y="1850573"/>
            <a:ext cx="15076800" cy="3936900"/>
          </a:xfrm>
          <a:prstGeom prst="rect">
            <a:avLst/>
          </a:prstGeom>
          <a:noFill/>
          <a:ln>
            <a:noFill/>
          </a:ln>
        </p:spPr>
        <p:txBody>
          <a:bodyPr anchorCtr="0" anchor="b" bIns="92100" lIns="184250" spcFirstLastPara="1" rIns="184250" wrap="square" tIns="92100">
            <a:normAutofit/>
          </a:bodyPr>
          <a:lstStyle>
            <a:lvl1pPr lvl="0" algn="ctr">
              <a:lnSpc>
                <a:spcPct val="90000"/>
              </a:lnSpc>
              <a:spcBef>
                <a:spcPts val="0"/>
              </a:spcBef>
              <a:spcAft>
                <a:spcPts val="0"/>
              </a:spcAft>
              <a:buClr>
                <a:schemeClr val="dk1"/>
              </a:buClr>
              <a:buSzPts val="12091"/>
              <a:buFont typeface="Calibri"/>
              <a:buNone/>
              <a:defRPr sz="12091"/>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96" name="Google Shape;96;g377adf4ea3e_0_123"/>
          <p:cNvSpPr txBox="1"/>
          <p:nvPr>
            <p:ph idx="1" type="subTitle"/>
          </p:nvPr>
        </p:nvSpPr>
        <p:spPr>
          <a:xfrm>
            <a:off x="2512800" y="5939108"/>
            <a:ext cx="15076800" cy="2730000"/>
          </a:xfrm>
          <a:prstGeom prst="rect">
            <a:avLst/>
          </a:prstGeom>
          <a:noFill/>
          <a:ln>
            <a:noFill/>
          </a:ln>
        </p:spPr>
        <p:txBody>
          <a:bodyPr anchorCtr="0" anchor="t" bIns="92100" lIns="184250" spcFirstLastPara="1" rIns="184250" wrap="square" tIns="92100">
            <a:normAutofit/>
          </a:bodyPr>
          <a:lstStyle>
            <a:lvl1pPr lvl="0" algn="ctr">
              <a:lnSpc>
                <a:spcPct val="90000"/>
              </a:lnSpc>
              <a:spcBef>
                <a:spcPts val="2015"/>
              </a:spcBef>
              <a:spcAft>
                <a:spcPts val="0"/>
              </a:spcAft>
              <a:buClr>
                <a:schemeClr val="dk1"/>
              </a:buClr>
              <a:buSzPts val="4837"/>
              <a:buNone/>
              <a:defRPr sz="4836"/>
            </a:lvl1pPr>
            <a:lvl2pPr lvl="1" algn="ctr">
              <a:lnSpc>
                <a:spcPct val="90000"/>
              </a:lnSpc>
              <a:spcBef>
                <a:spcPts val="1008"/>
              </a:spcBef>
              <a:spcAft>
                <a:spcPts val="0"/>
              </a:spcAft>
              <a:buClr>
                <a:schemeClr val="dk1"/>
              </a:buClr>
              <a:buSzPts val="4030"/>
              <a:buNone/>
              <a:defRPr sz="4030"/>
            </a:lvl2pPr>
            <a:lvl3pPr lvl="2" algn="ctr">
              <a:lnSpc>
                <a:spcPct val="90000"/>
              </a:lnSpc>
              <a:spcBef>
                <a:spcPts val="1008"/>
              </a:spcBef>
              <a:spcAft>
                <a:spcPts val="0"/>
              </a:spcAft>
              <a:buClr>
                <a:schemeClr val="dk1"/>
              </a:buClr>
              <a:buSzPts val="3627"/>
              <a:buNone/>
              <a:defRPr sz="3627"/>
            </a:lvl3pPr>
            <a:lvl4pPr lvl="3" algn="ctr">
              <a:lnSpc>
                <a:spcPct val="90000"/>
              </a:lnSpc>
              <a:spcBef>
                <a:spcPts val="1008"/>
              </a:spcBef>
              <a:spcAft>
                <a:spcPts val="0"/>
              </a:spcAft>
              <a:buClr>
                <a:schemeClr val="dk1"/>
              </a:buClr>
              <a:buSzPts val="3224"/>
              <a:buNone/>
              <a:defRPr sz="3224"/>
            </a:lvl4pPr>
            <a:lvl5pPr lvl="4" algn="ctr">
              <a:lnSpc>
                <a:spcPct val="90000"/>
              </a:lnSpc>
              <a:spcBef>
                <a:spcPts val="1008"/>
              </a:spcBef>
              <a:spcAft>
                <a:spcPts val="0"/>
              </a:spcAft>
              <a:buClr>
                <a:schemeClr val="dk1"/>
              </a:buClr>
              <a:buSzPts val="3224"/>
              <a:buNone/>
              <a:defRPr sz="3224"/>
            </a:lvl5pPr>
            <a:lvl6pPr lvl="5" algn="ctr">
              <a:lnSpc>
                <a:spcPct val="90000"/>
              </a:lnSpc>
              <a:spcBef>
                <a:spcPts val="1008"/>
              </a:spcBef>
              <a:spcAft>
                <a:spcPts val="0"/>
              </a:spcAft>
              <a:buClr>
                <a:schemeClr val="dk1"/>
              </a:buClr>
              <a:buSzPts val="3224"/>
              <a:buNone/>
              <a:defRPr sz="3224"/>
            </a:lvl6pPr>
            <a:lvl7pPr lvl="6" algn="ctr">
              <a:lnSpc>
                <a:spcPct val="90000"/>
              </a:lnSpc>
              <a:spcBef>
                <a:spcPts val="1008"/>
              </a:spcBef>
              <a:spcAft>
                <a:spcPts val="0"/>
              </a:spcAft>
              <a:buClr>
                <a:schemeClr val="dk1"/>
              </a:buClr>
              <a:buSzPts val="3224"/>
              <a:buNone/>
              <a:defRPr sz="3224"/>
            </a:lvl7pPr>
            <a:lvl8pPr lvl="7" algn="ctr">
              <a:lnSpc>
                <a:spcPct val="90000"/>
              </a:lnSpc>
              <a:spcBef>
                <a:spcPts val="1008"/>
              </a:spcBef>
              <a:spcAft>
                <a:spcPts val="0"/>
              </a:spcAft>
              <a:buClr>
                <a:schemeClr val="dk1"/>
              </a:buClr>
              <a:buSzPts val="3224"/>
              <a:buNone/>
              <a:defRPr sz="3224"/>
            </a:lvl8pPr>
            <a:lvl9pPr lvl="8" algn="ctr">
              <a:lnSpc>
                <a:spcPct val="90000"/>
              </a:lnSpc>
              <a:spcBef>
                <a:spcPts val="1008"/>
              </a:spcBef>
              <a:spcAft>
                <a:spcPts val="0"/>
              </a:spcAft>
              <a:buClr>
                <a:schemeClr val="dk1"/>
              </a:buClr>
              <a:buSzPts val="3224"/>
              <a:buNone/>
              <a:defRPr sz="3224"/>
            </a:lvl9pPr>
          </a:lstStyle>
          <a:p/>
        </p:txBody>
      </p:sp>
      <p:sp>
        <p:nvSpPr>
          <p:cNvPr id="97" name="Google Shape;97;g377adf4ea3e_0_123"/>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algn="l">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98" name="Google Shape;98;g377adf4ea3e_0_123"/>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algn="ctr">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99" name="Google Shape;99;g377adf4ea3e_0_123"/>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algn="r">
              <a:spcBef>
                <a:spcPts val="0"/>
              </a:spcBef>
              <a:buNone/>
              <a:defRPr sz="2418"/>
            </a:lvl1pPr>
            <a:lvl2pPr indent="0" lvl="1" marL="0" algn="r">
              <a:spcBef>
                <a:spcPts val="0"/>
              </a:spcBef>
              <a:buNone/>
              <a:defRPr sz="2418"/>
            </a:lvl2pPr>
            <a:lvl3pPr indent="0" lvl="2" marL="0" algn="r">
              <a:spcBef>
                <a:spcPts val="0"/>
              </a:spcBef>
              <a:buNone/>
              <a:defRPr sz="2418"/>
            </a:lvl3pPr>
            <a:lvl4pPr indent="0" lvl="3" marL="0" algn="r">
              <a:spcBef>
                <a:spcPts val="0"/>
              </a:spcBef>
              <a:buNone/>
              <a:defRPr sz="2418"/>
            </a:lvl4pPr>
            <a:lvl5pPr indent="0" lvl="4" marL="0" algn="r">
              <a:spcBef>
                <a:spcPts val="0"/>
              </a:spcBef>
              <a:buNone/>
              <a:defRPr sz="2418"/>
            </a:lvl5pPr>
            <a:lvl6pPr indent="0" lvl="5" marL="0" algn="r">
              <a:spcBef>
                <a:spcPts val="0"/>
              </a:spcBef>
              <a:buNone/>
              <a:defRPr sz="2418"/>
            </a:lvl6pPr>
            <a:lvl7pPr indent="0" lvl="6" marL="0" algn="r">
              <a:spcBef>
                <a:spcPts val="0"/>
              </a:spcBef>
              <a:buNone/>
              <a:defRPr sz="2418"/>
            </a:lvl7pPr>
            <a:lvl8pPr indent="0" lvl="7" marL="0" algn="r">
              <a:spcBef>
                <a:spcPts val="0"/>
              </a:spcBef>
              <a:buNone/>
              <a:defRPr sz="2418"/>
            </a:lvl8pPr>
            <a:lvl9pPr indent="0" lvl="8" marL="0" algn="r">
              <a:spcBef>
                <a:spcPts val="0"/>
              </a:spcBef>
              <a:buNone/>
              <a:defRPr sz="2418"/>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100" name="Shape 100"/>
        <p:cNvGrpSpPr/>
        <p:nvPr/>
      </p:nvGrpSpPr>
      <p:grpSpPr>
        <a:xfrm>
          <a:off x="0" y="0"/>
          <a:ext cx="0" cy="0"/>
          <a:chOff x="0" y="0"/>
          <a:chExt cx="0" cy="0"/>
        </a:xfrm>
      </p:grpSpPr>
      <p:sp>
        <p:nvSpPr>
          <p:cNvPr id="101" name="Google Shape;101;g377adf4ea3e_0_129"/>
          <p:cNvSpPr txBox="1"/>
          <p:nvPr>
            <p:ph type="title"/>
          </p:nvPr>
        </p:nvSpPr>
        <p:spPr>
          <a:xfrm>
            <a:off x="1382040" y="602025"/>
            <a:ext cx="17338200" cy="2185800"/>
          </a:xfrm>
          <a:prstGeom prst="rect">
            <a:avLst/>
          </a:prstGeom>
          <a:noFill/>
          <a:ln>
            <a:noFill/>
          </a:ln>
        </p:spPr>
        <p:txBody>
          <a:bodyPr anchorCtr="0" anchor="ctr" bIns="92100" lIns="184250" spcFirstLastPara="1" rIns="184250" wrap="square" tIns="92100">
            <a:normAutofit/>
          </a:bodyPr>
          <a:lstStyle>
            <a:lvl1pPr lvl="0" algn="l">
              <a:lnSpc>
                <a:spcPct val="90000"/>
              </a:lnSpc>
              <a:spcBef>
                <a:spcPts val="0"/>
              </a:spcBef>
              <a:spcAft>
                <a:spcPts val="0"/>
              </a:spcAft>
              <a:buClr>
                <a:schemeClr val="dk1"/>
              </a:buClr>
              <a:buSzPts val="3627"/>
              <a:buNone/>
              <a:defRPr sz="8866"/>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102" name="Google Shape;102;g377adf4ea3e_0_129"/>
          <p:cNvSpPr txBox="1"/>
          <p:nvPr>
            <p:ph idx="1" type="body"/>
          </p:nvPr>
        </p:nvSpPr>
        <p:spPr>
          <a:xfrm>
            <a:off x="1382040" y="3010125"/>
            <a:ext cx="17338200" cy="7174200"/>
          </a:xfrm>
          <a:prstGeom prst="rect">
            <a:avLst/>
          </a:prstGeom>
          <a:noFill/>
          <a:ln>
            <a:noFill/>
          </a:ln>
        </p:spPr>
        <p:txBody>
          <a:bodyPr anchorCtr="0" anchor="t" bIns="92100" lIns="184250" spcFirstLastPara="1" rIns="184250" wrap="square" tIns="92100">
            <a:normAutofit/>
          </a:bodyPr>
          <a:lstStyle>
            <a:lvl1pPr indent="-458939" lvl="0" marL="457200" algn="l">
              <a:lnSpc>
                <a:spcPct val="90000"/>
              </a:lnSpc>
              <a:spcBef>
                <a:spcPts val="2015"/>
              </a:spcBef>
              <a:spcAft>
                <a:spcPts val="0"/>
              </a:spcAft>
              <a:buClr>
                <a:schemeClr val="dk1"/>
              </a:buClr>
              <a:buSzPts val="3627"/>
              <a:buChar char="•"/>
              <a:defRPr sz="5642"/>
            </a:lvl1pPr>
            <a:lvl2pPr indent="-458939" lvl="1" marL="914400" algn="l">
              <a:lnSpc>
                <a:spcPct val="90000"/>
              </a:lnSpc>
              <a:spcBef>
                <a:spcPts val="1008"/>
              </a:spcBef>
              <a:spcAft>
                <a:spcPts val="0"/>
              </a:spcAft>
              <a:buClr>
                <a:schemeClr val="dk1"/>
              </a:buClr>
              <a:buSzPts val="3627"/>
              <a:buChar char="•"/>
              <a:defRPr sz="4836"/>
            </a:lvl2pPr>
            <a:lvl3pPr indent="-458939" lvl="2" marL="1371600" algn="l">
              <a:lnSpc>
                <a:spcPct val="90000"/>
              </a:lnSpc>
              <a:spcBef>
                <a:spcPts val="1008"/>
              </a:spcBef>
              <a:spcAft>
                <a:spcPts val="0"/>
              </a:spcAft>
              <a:buClr>
                <a:schemeClr val="dk1"/>
              </a:buClr>
              <a:buSzPts val="3627"/>
              <a:buChar char="•"/>
              <a:defRPr sz="4030"/>
            </a:lvl3pPr>
            <a:lvl4pPr indent="-458939" lvl="3" marL="1828800" algn="l">
              <a:lnSpc>
                <a:spcPct val="90000"/>
              </a:lnSpc>
              <a:spcBef>
                <a:spcPts val="1008"/>
              </a:spcBef>
              <a:spcAft>
                <a:spcPts val="0"/>
              </a:spcAft>
              <a:buClr>
                <a:schemeClr val="dk1"/>
              </a:buClr>
              <a:buSzPts val="3627"/>
              <a:buChar char="•"/>
              <a:defRPr sz="3627"/>
            </a:lvl4pPr>
            <a:lvl5pPr indent="-458939" lvl="4" marL="2286000" algn="l">
              <a:lnSpc>
                <a:spcPct val="90000"/>
              </a:lnSpc>
              <a:spcBef>
                <a:spcPts val="1008"/>
              </a:spcBef>
              <a:spcAft>
                <a:spcPts val="0"/>
              </a:spcAft>
              <a:buClr>
                <a:schemeClr val="dk1"/>
              </a:buClr>
              <a:buSzPts val="3627"/>
              <a:buChar char="•"/>
              <a:defRPr sz="3627"/>
            </a:lvl5pPr>
            <a:lvl6pPr indent="-458939" lvl="5" marL="2743200" algn="l">
              <a:lnSpc>
                <a:spcPct val="90000"/>
              </a:lnSpc>
              <a:spcBef>
                <a:spcPts val="1008"/>
              </a:spcBef>
              <a:spcAft>
                <a:spcPts val="0"/>
              </a:spcAft>
              <a:buClr>
                <a:schemeClr val="dk1"/>
              </a:buClr>
              <a:buSzPts val="3627"/>
              <a:buChar char="•"/>
              <a:defRPr sz="3627"/>
            </a:lvl6pPr>
            <a:lvl7pPr indent="-458939" lvl="6" marL="3200400" algn="l">
              <a:lnSpc>
                <a:spcPct val="90000"/>
              </a:lnSpc>
              <a:spcBef>
                <a:spcPts val="1008"/>
              </a:spcBef>
              <a:spcAft>
                <a:spcPts val="0"/>
              </a:spcAft>
              <a:buClr>
                <a:schemeClr val="dk1"/>
              </a:buClr>
              <a:buSzPts val="3627"/>
              <a:buChar char="•"/>
              <a:defRPr sz="3627"/>
            </a:lvl7pPr>
            <a:lvl8pPr indent="-458939" lvl="7" marL="3657600" algn="l">
              <a:lnSpc>
                <a:spcPct val="90000"/>
              </a:lnSpc>
              <a:spcBef>
                <a:spcPts val="1008"/>
              </a:spcBef>
              <a:spcAft>
                <a:spcPts val="0"/>
              </a:spcAft>
              <a:buClr>
                <a:schemeClr val="dk1"/>
              </a:buClr>
              <a:buSzPts val="3627"/>
              <a:buChar char="•"/>
              <a:defRPr sz="3627"/>
            </a:lvl8pPr>
            <a:lvl9pPr indent="-458939" lvl="8" marL="4114800" algn="l">
              <a:lnSpc>
                <a:spcPct val="90000"/>
              </a:lnSpc>
              <a:spcBef>
                <a:spcPts val="1008"/>
              </a:spcBef>
              <a:spcAft>
                <a:spcPts val="0"/>
              </a:spcAft>
              <a:buClr>
                <a:schemeClr val="dk1"/>
              </a:buClr>
              <a:buSzPts val="3627"/>
              <a:buChar char="•"/>
              <a:defRPr sz="3627"/>
            </a:lvl9pPr>
          </a:lstStyle>
          <a:p/>
        </p:txBody>
      </p:sp>
      <p:sp>
        <p:nvSpPr>
          <p:cNvPr id="103" name="Google Shape;103;g377adf4ea3e_0_129"/>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algn="l">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04" name="Google Shape;104;g377adf4ea3e_0_129"/>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algn="ctr">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05" name="Google Shape;105;g377adf4ea3e_0_129"/>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algn="r">
              <a:spcBef>
                <a:spcPts val="0"/>
              </a:spcBef>
              <a:buNone/>
              <a:defRPr sz="2418"/>
            </a:lvl1pPr>
            <a:lvl2pPr indent="0" lvl="1" marL="0" algn="r">
              <a:spcBef>
                <a:spcPts val="0"/>
              </a:spcBef>
              <a:buNone/>
              <a:defRPr sz="2418"/>
            </a:lvl2pPr>
            <a:lvl3pPr indent="0" lvl="2" marL="0" algn="r">
              <a:spcBef>
                <a:spcPts val="0"/>
              </a:spcBef>
              <a:buNone/>
              <a:defRPr sz="2418"/>
            </a:lvl3pPr>
            <a:lvl4pPr indent="0" lvl="3" marL="0" algn="r">
              <a:spcBef>
                <a:spcPts val="0"/>
              </a:spcBef>
              <a:buNone/>
              <a:defRPr sz="2418"/>
            </a:lvl4pPr>
            <a:lvl5pPr indent="0" lvl="4" marL="0" algn="r">
              <a:spcBef>
                <a:spcPts val="0"/>
              </a:spcBef>
              <a:buNone/>
              <a:defRPr sz="2418"/>
            </a:lvl5pPr>
            <a:lvl6pPr indent="0" lvl="5" marL="0" algn="r">
              <a:spcBef>
                <a:spcPts val="0"/>
              </a:spcBef>
              <a:buNone/>
              <a:defRPr sz="2418"/>
            </a:lvl6pPr>
            <a:lvl7pPr indent="0" lvl="6" marL="0" algn="r">
              <a:spcBef>
                <a:spcPts val="0"/>
              </a:spcBef>
              <a:buNone/>
              <a:defRPr sz="2418"/>
            </a:lvl7pPr>
            <a:lvl8pPr indent="0" lvl="7" marL="0" algn="r">
              <a:spcBef>
                <a:spcPts val="0"/>
              </a:spcBef>
              <a:buNone/>
              <a:defRPr sz="2418"/>
            </a:lvl8pPr>
            <a:lvl9pPr indent="0" lvl="8" marL="0" algn="r">
              <a:spcBef>
                <a:spcPts val="0"/>
              </a:spcBef>
              <a:buNone/>
              <a:defRPr sz="2418"/>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106" name="Shape 106"/>
        <p:cNvGrpSpPr/>
        <p:nvPr/>
      </p:nvGrpSpPr>
      <p:grpSpPr>
        <a:xfrm>
          <a:off x="0" y="0"/>
          <a:ext cx="0" cy="0"/>
          <a:chOff x="0" y="0"/>
          <a:chExt cx="0" cy="0"/>
        </a:xfrm>
      </p:grpSpPr>
      <p:sp>
        <p:nvSpPr>
          <p:cNvPr id="107" name="Google Shape;107;g377adf4ea3e_0_135"/>
          <p:cNvSpPr txBox="1"/>
          <p:nvPr>
            <p:ph type="title"/>
          </p:nvPr>
        </p:nvSpPr>
        <p:spPr>
          <a:xfrm>
            <a:off x="1371570" y="2819048"/>
            <a:ext cx="17338200" cy="4703700"/>
          </a:xfrm>
          <a:prstGeom prst="rect">
            <a:avLst/>
          </a:prstGeom>
          <a:noFill/>
          <a:ln>
            <a:noFill/>
          </a:ln>
        </p:spPr>
        <p:txBody>
          <a:bodyPr anchorCtr="0" anchor="b" bIns="92100" lIns="184250" spcFirstLastPara="1" rIns="184250" wrap="square" tIns="92100">
            <a:normAutofit/>
          </a:bodyPr>
          <a:lstStyle>
            <a:lvl1pPr lvl="0" algn="l">
              <a:lnSpc>
                <a:spcPct val="90000"/>
              </a:lnSpc>
              <a:spcBef>
                <a:spcPts val="0"/>
              </a:spcBef>
              <a:spcAft>
                <a:spcPts val="0"/>
              </a:spcAft>
              <a:buClr>
                <a:schemeClr val="dk1"/>
              </a:buClr>
              <a:buSzPts val="12091"/>
              <a:buFont typeface="Calibri"/>
              <a:buNone/>
              <a:defRPr sz="12091"/>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108" name="Google Shape;108;g377adf4ea3e_0_135"/>
          <p:cNvSpPr txBox="1"/>
          <p:nvPr>
            <p:ph idx="1" type="body"/>
          </p:nvPr>
        </p:nvSpPr>
        <p:spPr>
          <a:xfrm>
            <a:off x="1371570" y="7567193"/>
            <a:ext cx="17338200" cy="2473800"/>
          </a:xfrm>
          <a:prstGeom prst="rect">
            <a:avLst/>
          </a:prstGeom>
          <a:noFill/>
          <a:ln>
            <a:noFill/>
          </a:ln>
        </p:spPr>
        <p:txBody>
          <a:bodyPr anchorCtr="0" anchor="t" bIns="92100" lIns="184250" spcFirstLastPara="1" rIns="184250" wrap="square" tIns="92100">
            <a:normAutofit/>
          </a:bodyPr>
          <a:lstStyle>
            <a:lvl1pPr indent="-228600" lvl="0" marL="457200" algn="l">
              <a:lnSpc>
                <a:spcPct val="90000"/>
              </a:lnSpc>
              <a:spcBef>
                <a:spcPts val="2015"/>
              </a:spcBef>
              <a:spcAft>
                <a:spcPts val="0"/>
              </a:spcAft>
              <a:buClr>
                <a:srgbClr val="888888"/>
              </a:buClr>
              <a:buSzPts val="4837"/>
              <a:buNone/>
              <a:defRPr sz="4836">
                <a:solidFill>
                  <a:srgbClr val="888888"/>
                </a:solidFill>
              </a:defRPr>
            </a:lvl1pPr>
            <a:lvl2pPr indent="-228600" lvl="1" marL="914400" algn="l">
              <a:lnSpc>
                <a:spcPct val="90000"/>
              </a:lnSpc>
              <a:spcBef>
                <a:spcPts val="1008"/>
              </a:spcBef>
              <a:spcAft>
                <a:spcPts val="0"/>
              </a:spcAft>
              <a:buClr>
                <a:srgbClr val="888888"/>
              </a:buClr>
              <a:buSzPts val="4030"/>
              <a:buNone/>
              <a:defRPr sz="4030">
                <a:solidFill>
                  <a:srgbClr val="888888"/>
                </a:solidFill>
              </a:defRPr>
            </a:lvl2pPr>
            <a:lvl3pPr indent="-228600" lvl="2" marL="1371600" algn="l">
              <a:lnSpc>
                <a:spcPct val="90000"/>
              </a:lnSpc>
              <a:spcBef>
                <a:spcPts val="1008"/>
              </a:spcBef>
              <a:spcAft>
                <a:spcPts val="0"/>
              </a:spcAft>
              <a:buClr>
                <a:srgbClr val="888888"/>
              </a:buClr>
              <a:buSzPts val="3627"/>
              <a:buNone/>
              <a:defRPr sz="3627">
                <a:solidFill>
                  <a:srgbClr val="888888"/>
                </a:solidFill>
              </a:defRPr>
            </a:lvl3pPr>
            <a:lvl4pPr indent="-228600" lvl="3" marL="1828800" algn="l">
              <a:lnSpc>
                <a:spcPct val="90000"/>
              </a:lnSpc>
              <a:spcBef>
                <a:spcPts val="1008"/>
              </a:spcBef>
              <a:spcAft>
                <a:spcPts val="0"/>
              </a:spcAft>
              <a:buClr>
                <a:srgbClr val="888888"/>
              </a:buClr>
              <a:buSzPts val="3224"/>
              <a:buNone/>
              <a:defRPr sz="3224">
                <a:solidFill>
                  <a:srgbClr val="888888"/>
                </a:solidFill>
              </a:defRPr>
            </a:lvl4pPr>
            <a:lvl5pPr indent="-228600" lvl="4" marL="2286000" algn="l">
              <a:lnSpc>
                <a:spcPct val="90000"/>
              </a:lnSpc>
              <a:spcBef>
                <a:spcPts val="1008"/>
              </a:spcBef>
              <a:spcAft>
                <a:spcPts val="0"/>
              </a:spcAft>
              <a:buClr>
                <a:srgbClr val="888888"/>
              </a:buClr>
              <a:buSzPts val="3224"/>
              <a:buNone/>
              <a:defRPr sz="3224">
                <a:solidFill>
                  <a:srgbClr val="888888"/>
                </a:solidFill>
              </a:defRPr>
            </a:lvl5pPr>
            <a:lvl6pPr indent="-228600" lvl="5" marL="2743200" algn="l">
              <a:lnSpc>
                <a:spcPct val="90000"/>
              </a:lnSpc>
              <a:spcBef>
                <a:spcPts val="1008"/>
              </a:spcBef>
              <a:spcAft>
                <a:spcPts val="0"/>
              </a:spcAft>
              <a:buClr>
                <a:srgbClr val="888888"/>
              </a:buClr>
              <a:buSzPts val="3224"/>
              <a:buNone/>
              <a:defRPr sz="3224">
                <a:solidFill>
                  <a:srgbClr val="888888"/>
                </a:solidFill>
              </a:defRPr>
            </a:lvl6pPr>
            <a:lvl7pPr indent="-228600" lvl="6" marL="3200400" algn="l">
              <a:lnSpc>
                <a:spcPct val="90000"/>
              </a:lnSpc>
              <a:spcBef>
                <a:spcPts val="1008"/>
              </a:spcBef>
              <a:spcAft>
                <a:spcPts val="0"/>
              </a:spcAft>
              <a:buClr>
                <a:srgbClr val="888888"/>
              </a:buClr>
              <a:buSzPts val="3224"/>
              <a:buNone/>
              <a:defRPr sz="3224">
                <a:solidFill>
                  <a:srgbClr val="888888"/>
                </a:solidFill>
              </a:defRPr>
            </a:lvl7pPr>
            <a:lvl8pPr indent="-228600" lvl="7" marL="3657600" algn="l">
              <a:lnSpc>
                <a:spcPct val="90000"/>
              </a:lnSpc>
              <a:spcBef>
                <a:spcPts val="1008"/>
              </a:spcBef>
              <a:spcAft>
                <a:spcPts val="0"/>
              </a:spcAft>
              <a:buClr>
                <a:srgbClr val="888888"/>
              </a:buClr>
              <a:buSzPts val="3224"/>
              <a:buNone/>
              <a:defRPr sz="3224">
                <a:solidFill>
                  <a:srgbClr val="888888"/>
                </a:solidFill>
              </a:defRPr>
            </a:lvl8pPr>
            <a:lvl9pPr indent="-228600" lvl="8" marL="4114800" algn="l">
              <a:lnSpc>
                <a:spcPct val="90000"/>
              </a:lnSpc>
              <a:spcBef>
                <a:spcPts val="1008"/>
              </a:spcBef>
              <a:spcAft>
                <a:spcPts val="0"/>
              </a:spcAft>
              <a:buClr>
                <a:srgbClr val="888888"/>
              </a:buClr>
              <a:buSzPts val="3224"/>
              <a:buNone/>
              <a:defRPr sz="3224">
                <a:solidFill>
                  <a:srgbClr val="888888"/>
                </a:solidFill>
              </a:defRPr>
            </a:lvl9pPr>
          </a:lstStyle>
          <a:p/>
        </p:txBody>
      </p:sp>
      <p:sp>
        <p:nvSpPr>
          <p:cNvPr id="109" name="Google Shape;109;g377adf4ea3e_0_135"/>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algn="l">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10" name="Google Shape;110;g377adf4ea3e_0_135"/>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algn="ctr">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11" name="Google Shape;111;g377adf4ea3e_0_135"/>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algn="r">
              <a:spcBef>
                <a:spcPts val="0"/>
              </a:spcBef>
              <a:buNone/>
              <a:defRPr sz="2418"/>
            </a:lvl1pPr>
            <a:lvl2pPr indent="0" lvl="1" marL="0" algn="r">
              <a:spcBef>
                <a:spcPts val="0"/>
              </a:spcBef>
              <a:buNone/>
              <a:defRPr sz="2418"/>
            </a:lvl2pPr>
            <a:lvl3pPr indent="0" lvl="2" marL="0" algn="r">
              <a:spcBef>
                <a:spcPts val="0"/>
              </a:spcBef>
              <a:buNone/>
              <a:defRPr sz="2418"/>
            </a:lvl3pPr>
            <a:lvl4pPr indent="0" lvl="3" marL="0" algn="r">
              <a:spcBef>
                <a:spcPts val="0"/>
              </a:spcBef>
              <a:buNone/>
              <a:defRPr sz="2418"/>
            </a:lvl4pPr>
            <a:lvl5pPr indent="0" lvl="4" marL="0" algn="r">
              <a:spcBef>
                <a:spcPts val="0"/>
              </a:spcBef>
              <a:buNone/>
              <a:defRPr sz="2418"/>
            </a:lvl5pPr>
            <a:lvl6pPr indent="0" lvl="5" marL="0" algn="r">
              <a:spcBef>
                <a:spcPts val="0"/>
              </a:spcBef>
              <a:buNone/>
              <a:defRPr sz="2418"/>
            </a:lvl6pPr>
            <a:lvl7pPr indent="0" lvl="6" marL="0" algn="r">
              <a:spcBef>
                <a:spcPts val="0"/>
              </a:spcBef>
              <a:buNone/>
              <a:defRPr sz="2418"/>
            </a:lvl7pPr>
            <a:lvl8pPr indent="0" lvl="7" marL="0" algn="r">
              <a:spcBef>
                <a:spcPts val="0"/>
              </a:spcBef>
              <a:buNone/>
              <a:defRPr sz="2418"/>
            </a:lvl8pPr>
            <a:lvl9pPr indent="0" lvl="8" marL="0" algn="r">
              <a:spcBef>
                <a:spcPts val="0"/>
              </a:spcBef>
              <a:buNone/>
              <a:defRPr sz="2418"/>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112" name="Shape 112"/>
        <p:cNvGrpSpPr/>
        <p:nvPr/>
      </p:nvGrpSpPr>
      <p:grpSpPr>
        <a:xfrm>
          <a:off x="0" y="0"/>
          <a:ext cx="0" cy="0"/>
          <a:chOff x="0" y="0"/>
          <a:chExt cx="0" cy="0"/>
        </a:xfrm>
      </p:grpSpPr>
      <p:sp>
        <p:nvSpPr>
          <p:cNvPr id="113" name="Google Shape;113;g377adf4ea3e_0_141"/>
          <p:cNvSpPr txBox="1"/>
          <p:nvPr>
            <p:ph type="title"/>
          </p:nvPr>
        </p:nvSpPr>
        <p:spPr>
          <a:xfrm>
            <a:off x="1382040" y="602025"/>
            <a:ext cx="17338200" cy="2185800"/>
          </a:xfrm>
          <a:prstGeom prst="rect">
            <a:avLst/>
          </a:prstGeom>
          <a:noFill/>
          <a:ln>
            <a:noFill/>
          </a:ln>
        </p:spPr>
        <p:txBody>
          <a:bodyPr anchorCtr="0" anchor="ctr" bIns="92100" lIns="184250" spcFirstLastPara="1" rIns="184250" wrap="square" tIns="92100">
            <a:normAutofit/>
          </a:bodyPr>
          <a:lstStyle>
            <a:lvl1pPr lvl="0" algn="l">
              <a:lnSpc>
                <a:spcPct val="90000"/>
              </a:lnSpc>
              <a:spcBef>
                <a:spcPts val="0"/>
              </a:spcBef>
              <a:spcAft>
                <a:spcPts val="0"/>
              </a:spcAft>
              <a:buClr>
                <a:schemeClr val="dk1"/>
              </a:buClr>
              <a:buSzPts val="3627"/>
              <a:buNone/>
              <a:defRPr sz="8866"/>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114" name="Google Shape;114;g377adf4ea3e_0_141"/>
          <p:cNvSpPr txBox="1"/>
          <p:nvPr>
            <p:ph idx="1" type="body"/>
          </p:nvPr>
        </p:nvSpPr>
        <p:spPr>
          <a:xfrm>
            <a:off x="1382040" y="3010125"/>
            <a:ext cx="8543400" cy="7174200"/>
          </a:xfrm>
          <a:prstGeom prst="rect">
            <a:avLst/>
          </a:prstGeom>
          <a:noFill/>
          <a:ln>
            <a:noFill/>
          </a:ln>
        </p:spPr>
        <p:txBody>
          <a:bodyPr anchorCtr="0" anchor="t" bIns="92100" lIns="184250" spcFirstLastPara="1" rIns="184250" wrap="square" tIns="92100">
            <a:normAutofit/>
          </a:bodyPr>
          <a:lstStyle>
            <a:lvl1pPr indent="-458939" lvl="0" marL="457200" algn="l">
              <a:lnSpc>
                <a:spcPct val="90000"/>
              </a:lnSpc>
              <a:spcBef>
                <a:spcPts val="2015"/>
              </a:spcBef>
              <a:spcAft>
                <a:spcPts val="0"/>
              </a:spcAft>
              <a:buClr>
                <a:schemeClr val="dk1"/>
              </a:buClr>
              <a:buSzPts val="3627"/>
              <a:buChar char="•"/>
              <a:defRPr sz="5642"/>
            </a:lvl1pPr>
            <a:lvl2pPr indent="-458939" lvl="1" marL="914400" algn="l">
              <a:lnSpc>
                <a:spcPct val="90000"/>
              </a:lnSpc>
              <a:spcBef>
                <a:spcPts val="1008"/>
              </a:spcBef>
              <a:spcAft>
                <a:spcPts val="0"/>
              </a:spcAft>
              <a:buClr>
                <a:schemeClr val="dk1"/>
              </a:buClr>
              <a:buSzPts val="3627"/>
              <a:buChar char="•"/>
              <a:defRPr sz="4836"/>
            </a:lvl2pPr>
            <a:lvl3pPr indent="-458939" lvl="2" marL="1371600" algn="l">
              <a:lnSpc>
                <a:spcPct val="90000"/>
              </a:lnSpc>
              <a:spcBef>
                <a:spcPts val="1008"/>
              </a:spcBef>
              <a:spcAft>
                <a:spcPts val="0"/>
              </a:spcAft>
              <a:buClr>
                <a:schemeClr val="dk1"/>
              </a:buClr>
              <a:buSzPts val="3627"/>
              <a:buChar char="•"/>
              <a:defRPr sz="4030"/>
            </a:lvl3pPr>
            <a:lvl4pPr indent="-458939" lvl="3" marL="1828800" algn="l">
              <a:lnSpc>
                <a:spcPct val="90000"/>
              </a:lnSpc>
              <a:spcBef>
                <a:spcPts val="1008"/>
              </a:spcBef>
              <a:spcAft>
                <a:spcPts val="0"/>
              </a:spcAft>
              <a:buClr>
                <a:schemeClr val="dk1"/>
              </a:buClr>
              <a:buSzPts val="3627"/>
              <a:buChar char="•"/>
              <a:defRPr sz="3627"/>
            </a:lvl4pPr>
            <a:lvl5pPr indent="-458939" lvl="4" marL="2286000" algn="l">
              <a:lnSpc>
                <a:spcPct val="90000"/>
              </a:lnSpc>
              <a:spcBef>
                <a:spcPts val="1008"/>
              </a:spcBef>
              <a:spcAft>
                <a:spcPts val="0"/>
              </a:spcAft>
              <a:buClr>
                <a:schemeClr val="dk1"/>
              </a:buClr>
              <a:buSzPts val="3627"/>
              <a:buChar char="•"/>
              <a:defRPr sz="3627"/>
            </a:lvl5pPr>
            <a:lvl6pPr indent="-458939" lvl="5" marL="2743200" algn="l">
              <a:lnSpc>
                <a:spcPct val="90000"/>
              </a:lnSpc>
              <a:spcBef>
                <a:spcPts val="1008"/>
              </a:spcBef>
              <a:spcAft>
                <a:spcPts val="0"/>
              </a:spcAft>
              <a:buClr>
                <a:schemeClr val="dk1"/>
              </a:buClr>
              <a:buSzPts val="3627"/>
              <a:buChar char="•"/>
              <a:defRPr sz="3627"/>
            </a:lvl6pPr>
            <a:lvl7pPr indent="-458939" lvl="6" marL="3200400" algn="l">
              <a:lnSpc>
                <a:spcPct val="90000"/>
              </a:lnSpc>
              <a:spcBef>
                <a:spcPts val="1008"/>
              </a:spcBef>
              <a:spcAft>
                <a:spcPts val="0"/>
              </a:spcAft>
              <a:buClr>
                <a:schemeClr val="dk1"/>
              </a:buClr>
              <a:buSzPts val="3627"/>
              <a:buChar char="•"/>
              <a:defRPr sz="3627"/>
            </a:lvl7pPr>
            <a:lvl8pPr indent="-458939" lvl="7" marL="3657600" algn="l">
              <a:lnSpc>
                <a:spcPct val="90000"/>
              </a:lnSpc>
              <a:spcBef>
                <a:spcPts val="1008"/>
              </a:spcBef>
              <a:spcAft>
                <a:spcPts val="0"/>
              </a:spcAft>
              <a:buClr>
                <a:schemeClr val="dk1"/>
              </a:buClr>
              <a:buSzPts val="3627"/>
              <a:buChar char="•"/>
              <a:defRPr sz="3627"/>
            </a:lvl8pPr>
            <a:lvl9pPr indent="-458939" lvl="8" marL="4114800" algn="l">
              <a:lnSpc>
                <a:spcPct val="90000"/>
              </a:lnSpc>
              <a:spcBef>
                <a:spcPts val="1008"/>
              </a:spcBef>
              <a:spcAft>
                <a:spcPts val="0"/>
              </a:spcAft>
              <a:buClr>
                <a:schemeClr val="dk1"/>
              </a:buClr>
              <a:buSzPts val="3627"/>
              <a:buChar char="•"/>
              <a:defRPr sz="3627"/>
            </a:lvl9pPr>
          </a:lstStyle>
          <a:p/>
        </p:txBody>
      </p:sp>
      <p:sp>
        <p:nvSpPr>
          <p:cNvPr id="115" name="Google Shape;115;g377adf4ea3e_0_141"/>
          <p:cNvSpPr txBox="1"/>
          <p:nvPr>
            <p:ph idx="2" type="body"/>
          </p:nvPr>
        </p:nvSpPr>
        <p:spPr>
          <a:xfrm>
            <a:off x="10176840" y="3010125"/>
            <a:ext cx="8543400" cy="7174200"/>
          </a:xfrm>
          <a:prstGeom prst="rect">
            <a:avLst/>
          </a:prstGeom>
          <a:noFill/>
          <a:ln>
            <a:noFill/>
          </a:ln>
        </p:spPr>
        <p:txBody>
          <a:bodyPr anchorCtr="0" anchor="t" bIns="92100" lIns="184250" spcFirstLastPara="1" rIns="184250" wrap="square" tIns="92100">
            <a:normAutofit/>
          </a:bodyPr>
          <a:lstStyle>
            <a:lvl1pPr indent="-458939" lvl="0" marL="457200" algn="l">
              <a:lnSpc>
                <a:spcPct val="90000"/>
              </a:lnSpc>
              <a:spcBef>
                <a:spcPts val="2015"/>
              </a:spcBef>
              <a:spcAft>
                <a:spcPts val="0"/>
              </a:spcAft>
              <a:buClr>
                <a:schemeClr val="dk1"/>
              </a:buClr>
              <a:buSzPts val="3627"/>
              <a:buChar char="•"/>
              <a:defRPr sz="5642"/>
            </a:lvl1pPr>
            <a:lvl2pPr indent="-458939" lvl="1" marL="914400" algn="l">
              <a:lnSpc>
                <a:spcPct val="90000"/>
              </a:lnSpc>
              <a:spcBef>
                <a:spcPts val="1008"/>
              </a:spcBef>
              <a:spcAft>
                <a:spcPts val="0"/>
              </a:spcAft>
              <a:buClr>
                <a:schemeClr val="dk1"/>
              </a:buClr>
              <a:buSzPts val="3627"/>
              <a:buChar char="•"/>
              <a:defRPr sz="4836"/>
            </a:lvl2pPr>
            <a:lvl3pPr indent="-458939" lvl="2" marL="1371600" algn="l">
              <a:lnSpc>
                <a:spcPct val="90000"/>
              </a:lnSpc>
              <a:spcBef>
                <a:spcPts val="1008"/>
              </a:spcBef>
              <a:spcAft>
                <a:spcPts val="0"/>
              </a:spcAft>
              <a:buClr>
                <a:schemeClr val="dk1"/>
              </a:buClr>
              <a:buSzPts val="3627"/>
              <a:buChar char="•"/>
              <a:defRPr sz="4030"/>
            </a:lvl3pPr>
            <a:lvl4pPr indent="-458939" lvl="3" marL="1828800" algn="l">
              <a:lnSpc>
                <a:spcPct val="90000"/>
              </a:lnSpc>
              <a:spcBef>
                <a:spcPts val="1008"/>
              </a:spcBef>
              <a:spcAft>
                <a:spcPts val="0"/>
              </a:spcAft>
              <a:buClr>
                <a:schemeClr val="dk1"/>
              </a:buClr>
              <a:buSzPts val="3627"/>
              <a:buChar char="•"/>
              <a:defRPr sz="3627"/>
            </a:lvl4pPr>
            <a:lvl5pPr indent="-458939" lvl="4" marL="2286000" algn="l">
              <a:lnSpc>
                <a:spcPct val="90000"/>
              </a:lnSpc>
              <a:spcBef>
                <a:spcPts val="1008"/>
              </a:spcBef>
              <a:spcAft>
                <a:spcPts val="0"/>
              </a:spcAft>
              <a:buClr>
                <a:schemeClr val="dk1"/>
              </a:buClr>
              <a:buSzPts val="3627"/>
              <a:buChar char="•"/>
              <a:defRPr sz="3627"/>
            </a:lvl5pPr>
            <a:lvl6pPr indent="-458939" lvl="5" marL="2743200" algn="l">
              <a:lnSpc>
                <a:spcPct val="90000"/>
              </a:lnSpc>
              <a:spcBef>
                <a:spcPts val="1008"/>
              </a:spcBef>
              <a:spcAft>
                <a:spcPts val="0"/>
              </a:spcAft>
              <a:buClr>
                <a:schemeClr val="dk1"/>
              </a:buClr>
              <a:buSzPts val="3627"/>
              <a:buChar char="•"/>
              <a:defRPr sz="3627"/>
            </a:lvl6pPr>
            <a:lvl7pPr indent="-458939" lvl="6" marL="3200400" algn="l">
              <a:lnSpc>
                <a:spcPct val="90000"/>
              </a:lnSpc>
              <a:spcBef>
                <a:spcPts val="1008"/>
              </a:spcBef>
              <a:spcAft>
                <a:spcPts val="0"/>
              </a:spcAft>
              <a:buClr>
                <a:schemeClr val="dk1"/>
              </a:buClr>
              <a:buSzPts val="3627"/>
              <a:buChar char="•"/>
              <a:defRPr sz="3627"/>
            </a:lvl7pPr>
            <a:lvl8pPr indent="-458939" lvl="7" marL="3657600" algn="l">
              <a:lnSpc>
                <a:spcPct val="90000"/>
              </a:lnSpc>
              <a:spcBef>
                <a:spcPts val="1008"/>
              </a:spcBef>
              <a:spcAft>
                <a:spcPts val="0"/>
              </a:spcAft>
              <a:buClr>
                <a:schemeClr val="dk1"/>
              </a:buClr>
              <a:buSzPts val="3627"/>
              <a:buChar char="•"/>
              <a:defRPr sz="3627"/>
            </a:lvl8pPr>
            <a:lvl9pPr indent="-458939" lvl="8" marL="4114800" algn="l">
              <a:lnSpc>
                <a:spcPct val="90000"/>
              </a:lnSpc>
              <a:spcBef>
                <a:spcPts val="1008"/>
              </a:spcBef>
              <a:spcAft>
                <a:spcPts val="0"/>
              </a:spcAft>
              <a:buClr>
                <a:schemeClr val="dk1"/>
              </a:buClr>
              <a:buSzPts val="3627"/>
              <a:buChar char="•"/>
              <a:defRPr sz="3627"/>
            </a:lvl9pPr>
          </a:lstStyle>
          <a:p/>
        </p:txBody>
      </p:sp>
      <p:sp>
        <p:nvSpPr>
          <p:cNvPr id="116" name="Google Shape;116;g377adf4ea3e_0_141"/>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algn="l">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17" name="Google Shape;117;g377adf4ea3e_0_141"/>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algn="ctr">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18" name="Google Shape;118;g377adf4ea3e_0_141"/>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algn="r">
              <a:spcBef>
                <a:spcPts val="0"/>
              </a:spcBef>
              <a:buNone/>
              <a:defRPr sz="2418"/>
            </a:lvl1pPr>
            <a:lvl2pPr indent="0" lvl="1" marL="0" algn="r">
              <a:spcBef>
                <a:spcPts val="0"/>
              </a:spcBef>
              <a:buNone/>
              <a:defRPr sz="2418"/>
            </a:lvl2pPr>
            <a:lvl3pPr indent="0" lvl="2" marL="0" algn="r">
              <a:spcBef>
                <a:spcPts val="0"/>
              </a:spcBef>
              <a:buNone/>
              <a:defRPr sz="2418"/>
            </a:lvl3pPr>
            <a:lvl4pPr indent="0" lvl="3" marL="0" algn="r">
              <a:spcBef>
                <a:spcPts val="0"/>
              </a:spcBef>
              <a:buNone/>
              <a:defRPr sz="2418"/>
            </a:lvl4pPr>
            <a:lvl5pPr indent="0" lvl="4" marL="0" algn="r">
              <a:spcBef>
                <a:spcPts val="0"/>
              </a:spcBef>
              <a:buNone/>
              <a:defRPr sz="2418"/>
            </a:lvl5pPr>
            <a:lvl6pPr indent="0" lvl="5" marL="0" algn="r">
              <a:spcBef>
                <a:spcPts val="0"/>
              </a:spcBef>
              <a:buNone/>
              <a:defRPr sz="2418"/>
            </a:lvl6pPr>
            <a:lvl7pPr indent="0" lvl="6" marL="0" algn="r">
              <a:spcBef>
                <a:spcPts val="0"/>
              </a:spcBef>
              <a:buNone/>
              <a:defRPr sz="2418"/>
            </a:lvl7pPr>
            <a:lvl8pPr indent="0" lvl="7" marL="0" algn="r">
              <a:spcBef>
                <a:spcPts val="0"/>
              </a:spcBef>
              <a:buNone/>
              <a:defRPr sz="2418"/>
            </a:lvl8pPr>
            <a:lvl9pPr indent="0" lvl="8" marL="0" algn="r">
              <a:spcBef>
                <a:spcPts val="0"/>
              </a:spcBef>
              <a:buNone/>
              <a:defRPr sz="2418"/>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119" name="Shape 119"/>
        <p:cNvGrpSpPr/>
        <p:nvPr/>
      </p:nvGrpSpPr>
      <p:grpSpPr>
        <a:xfrm>
          <a:off x="0" y="0"/>
          <a:ext cx="0" cy="0"/>
          <a:chOff x="0" y="0"/>
          <a:chExt cx="0" cy="0"/>
        </a:xfrm>
      </p:grpSpPr>
      <p:sp>
        <p:nvSpPr>
          <p:cNvPr id="120" name="Google Shape;120;g377adf4ea3e_0_148"/>
          <p:cNvSpPr txBox="1"/>
          <p:nvPr>
            <p:ph type="title"/>
          </p:nvPr>
        </p:nvSpPr>
        <p:spPr>
          <a:xfrm>
            <a:off x="1384658" y="602025"/>
            <a:ext cx="17338200" cy="2185800"/>
          </a:xfrm>
          <a:prstGeom prst="rect">
            <a:avLst/>
          </a:prstGeom>
          <a:noFill/>
          <a:ln>
            <a:noFill/>
          </a:ln>
        </p:spPr>
        <p:txBody>
          <a:bodyPr anchorCtr="0" anchor="ctr" bIns="92100" lIns="184250" spcFirstLastPara="1" rIns="184250" wrap="square" tIns="92100">
            <a:normAutofit/>
          </a:bodyPr>
          <a:lstStyle>
            <a:lvl1pPr lvl="0" algn="l">
              <a:lnSpc>
                <a:spcPct val="90000"/>
              </a:lnSpc>
              <a:spcBef>
                <a:spcPts val="0"/>
              </a:spcBef>
              <a:spcAft>
                <a:spcPts val="0"/>
              </a:spcAft>
              <a:buClr>
                <a:schemeClr val="dk1"/>
              </a:buClr>
              <a:buSzPts val="3627"/>
              <a:buNone/>
              <a:defRPr sz="8866"/>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121" name="Google Shape;121;g377adf4ea3e_0_148"/>
          <p:cNvSpPr txBox="1"/>
          <p:nvPr>
            <p:ph idx="1" type="body"/>
          </p:nvPr>
        </p:nvSpPr>
        <p:spPr>
          <a:xfrm>
            <a:off x="1384658" y="2771933"/>
            <a:ext cx="8504700" cy="1358400"/>
          </a:xfrm>
          <a:prstGeom prst="rect">
            <a:avLst/>
          </a:prstGeom>
          <a:noFill/>
          <a:ln>
            <a:noFill/>
          </a:ln>
        </p:spPr>
        <p:txBody>
          <a:bodyPr anchorCtr="0" anchor="b" bIns="92100" lIns="184250" spcFirstLastPara="1" rIns="184250" wrap="square" tIns="92100">
            <a:normAutofit/>
          </a:bodyPr>
          <a:lstStyle>
            <a:lvl1pPr indent="-228600" lvl="0" marL="457200" algn="l">
              <a:lnSpc>
                <a:spcPct val="90000"/>
              </a:lnSpc>
              <a:spcBef>
                <a:spcPts val="2015"/>
              </a:spcBef>
              <a:spcAft>
                <a:spcPts val="0"/>
              </a:spcAft>
              <a:buClr>
                <a:schemeClr val="dk1"/>
              </a:buClr>
              <a:buSzPts val="4837"/>
              <a:buNone/>
              <a:defRPr b="1" sz="4836"/>
            </a:lvl1pPr>
            <a:lvl2pPr indent="-228600" lvl="1" marL="914400" algn="l">
              <a:lnSpc>
                <a:spcPct val="90000"/>
              </a:lnSpc>
              <a:spcBef>
                <a:spcPts val="1008"/>
              </a:spcBef>
              <a:spcAft>
                <a:spcPts val="0"/>
              </a:spcAft>
              <a:buClr>
                <a:schemeClr val="dk1"/>
              </a:buClr>
              <a:buSzPts val="4030"/>
              <a:buNone/>
              <a:defRPr b="1" sz="4030"/>
            </a:lvl2pPr>
            <a:lvl3pPr indent="-228600" lvl="2" marL="1371600" algn="l">
              <a:lnSpc>
                <a:spcPct val="90000"/>
              </a:lnSpc>
              <a:spcBef>
                <a:spcPts val="1008"/>
              </a:spcBef>
              <a:spcAft>
                <a:spcPts val="0"/>
              </a:spcAft>
              <a:buClr>
                <a:schemeClr val="dk1"/>
              </a:buClr>
              <a:buSzPts val="3627"/>
              <a:buNone/>
              <a:defRPr b="1" sz="3627"/>
            </a:lvl3pPr>
            <a:lvl4pPr indent="-228600" lvl="3" marL="1828800" algn="l">
              <a:lnSpc>
                <a:spcPct val="90000"/>
              </a:lnSpc>
              <a:spcBef>
                <a:spcPts val="1008"/>
              </a:spcBef>
              <a:spcAft>
                <a:spcPts val="0"/>
              </a:spcAft>
              <a:buClr>
                <a:schemeClr val="dk1"/>
              </a:buClr>
              <a:buSzPts val="3224"/>
              <a:buNone/>
              <a:defRPr b="1" sz="3224"/>
            </a:lvl4pPr>
            <a:lvl5pPr indent="-228600" lvl="4" marL="2286000" algn="l">
              <a:lnSpc>
                <a:spcPct val="90000"/>
              </a:lnSpc>
              <a:spcBef>
                <a:spcPts val="1008"/>
              </a:spcBef>
              <a:spcAft>
                <a:spcPts val="0"/>
              </a:spcAft>
              <a:buClr>
                <a:schemeClr val="dk1"/>
              </a:buClr>
              <a:buSzPts val="3224"/>
              <a:buNone/>
              <a:defRPr b="1" sz="3224"/>
            </a:lvl5pPr>
            <a:lvl6pPr indent="-228600" lvl="5" marL="2743200" algn="l">
              <a:lnSpc>
                <a:spcPct val="90000"/>
              </a:lnSpc>
              <a:spcBef>
                <a:spcPts val="1008"/>
              </a:spcBef>
              <a:spcAft>
                <a:spcPts val="0"/>
              </a:spcAft>
              <a:buClr>
                <a:schemeClr val="dk1"/>
              </a:buClr>
              <a:buSzPts val="3224"/>
              <a:buNone/>
              <a:defRPr b="1" sz="3224"/>
            </a:lvl6pPr>
            <a:lvl7pPr indent="-228600" lvl="6" marL="3200400" algn="l">
              <a:lnSpc>
                <a:spcPct val="90000"/>
              </a:lnSpc>
              <a:spcBef>
                <a:spcPts val="1008"/>
              </a:spcBef>
              <a:spcAft>
                <a:spcPts val="0"/>
              </a:spcAft>
              <a:buClr>
                <a:schemeClr val="dk1"/>
              </a:buClr>
              <a:buSzPts val="3224"/>
              <a:buNone/>
              <a:defRPr b="1" sz="3224"/>
            </a:lvl7pPr>
            <a:lvl8pPr indent="-228600" lvl="7" marL="3657600" algn="l">
              <a:lnSpc>
                <a:spcPct val="90000"/>
              </a:lnSpc>
              <a:spcBef>
                <a:spcPts val="1008"/>
              </a:spcBef>
              <a:spcAft>
                <a:spcPts val="0"/>
              </a:spcAft>
              <a:buClr>
                <a:schemeClr val="dk1"/>
              </a:buClr>
              <a:buSzPts val="3224"/>
              <a:buNone/>
              <a:defRPr b="1" sz="3224"/>
            </a:lvl8pPr>
            <a:lvl9pPr indent="-228600" lvl="8" marL="4114800" algn="l">
              <a:lnSpc>
                <a:spcPct val="90000"/>
              </a:lnSpc>
              <a:spcBef>
                <a:spcPts val="1008"/>
              </a:spcBef>
              <a:spcAft>
                <a:spcPts val="0"/>
              </a:spcAft>
              <a:buClr>
                <a:schemeClr val="dk1"/>
              </a:buClr>
              <a:buSzPts val="3224"/>
              <a:buNone/>
              <a:defRPr b="1" sz="3224"/>
            </a:lvl9pPr>
          </a:lstStyle>
          <a:p/>
        </p:txBody>
      </p:sp>
      <p:sp>
        <p:nvSpPr>
          <p:cNvPr id="122" name="Google Shape;122;g377adf4ea3e_0_148"/>
          <p:cNvSpPr txBox="1"/>
          <p:nvPr>
            <p:ph idx="2" type="body"/>
          </p:nvPr>
        </p:nvSpPr>
        <p:spPr>
          <a:xfrm>
            <a:off x="1384658" y="4130415"/>
            <a:ext cx="8504700" cy="6075300"/>
          </a:xfrm>
          <a:prstGeom prst="rect">
            <a:avLst/>
          </a:prstGeom>
          <a:noFill/>
          <a:ln>
            <a:noFill/>
          </a:ln>
        </p:spPr>
        <p:txBody>
          <a:bodyPr anchorCtr="0" anchor="t" bIns="92100" lIns="184250" spcFirstLastPara="1" rIns="184250" wrap="square" tIns="92100">
            <a:normAutofit/>
          </a:bodyPr>
          <a:lstStyle>
            <a:lvl1pPr indent="-458939" lvl="0" marL="457200" algn="l">
              <a:lnSpc>
                <a:spcPct val="90000"/>
              </a:lnSpc>
              <a:spcBef>
                <a:spcPts val="2015"/>
              </a:spcBef>
              <a:spcAft>
                <a:spcPts val="0"/>
              </a:spcAft>
              <a:buClr>
                <a:schemeClr val="dk1"/>
              </a:buClr>
              <a:buSzPts val="3627"/>
              <a:buChar char="•"/>
              <a:defRPr sz="5642"/>
            </a:lvl1pPr>
            <a:lvl2pPr indent="-458939" lvl="1" marL="914400" algn="l">
              <a:lnSpc>
                <a:spcPct val="90000"/>
              </a:lnSpc>
              <a:spcBef>
                <a:spcPts val="1008"/>
              </a:spcBef>
              <a:spcAft>
                <a:spcPts val="0"/>
              </a:spcAft>
              <a:buClr>
                <a:schemeClr val="dk1"/>
              </a:buClr>
              <a:buSzPts val="3627"/>
              <a:buChar char="•"/>
              <a:defRPr sz="4836"/>
            </a:lvl2pPr>
            <a:lvl3pPr indent="-458939" lvl="2" marL="1371600" algn="l">
              <a:lnSpc>
                <a:spcPct val="90000"/>
              </a:lnSpc>
              <a:spcBef>
                <a:spcPts val="1008"/>
              </a:spcBef>
              <a:spcAft>
                <a:spcPts val="0"/>
              </a:spcAft>
              <a:buClr>
                <a:schemeClr val="dk1"/>
              </a:buClr>
              <a:buSzPts val="3627"/>
              <a:buChar char="•"/>
              <a:defRPr sz="4030"/>
            </a:lvl3pPr>
            <a:lvl4pPr indent="-458939" lvl="3" marL="1828800" algn="l">
              <a:lnSpc>
                <a:spcPct val="90000"/>
              </a:lnSpc>
              <a:spcBef>
                <a:spcPts val="1008"/>
              </a:spcBef>
              <a:spcAft>
                <a:spcPts val="0"/>
              </a:spcAft>
              <a:buClr>
                <a:schemeClr val="dk1"/>
              </a:buClr>
              <a:buSzPts val="3627"/>
              <a:buChar char="•"/>
              <a:defRPr sz="3627"/>
            </a:lvl4pPr>
            <a:lvl5pPr indent="-458939" lvl="4" marL="2286000" algn="l">
              <a:lnSpc>
                <a:spcPct val="90000"/>
              </a:lnSpc>
              <a:spcBef>
                <a:spcPts val="1008"/>
              </a:spcBef>
              <a:spcAft>
                <a:spcPts val="0"/>
              </a:spcAft>
              <a:buClr>
                <a:schemeClr val="dk1"/>
              </a:buClr>
              <a:buSzPts val="3627"/>
              <a:buChar char="•"/>
              <a:defRPr sz="3627"/>
            </a:lvl5pPr>
            <a:lvl6pPr indent="-458939" lvl="5" marL="2743200" algn="l">
              <a:lnSpc>
                <a:spcPct val="90000"/>
              </a:lnSpc>
              <a:spcBef>
                <a:spcPts val="1008"/>
              </a:spcBef>
              <a:spcAft>
                <a:spcPts val="0"/>
              </a:spcAft>
              <a:buClr>
                <a:schemeClr val="dk1"/>
              </a:buClr>
              <a:buSzPts val="3627"/>
              <a:buChar char="•"/>
              <a:defRPr sz="3627"/>
            </a:lvl6pPr>
            <a:lvl7pPr indent="-458939" lvl="6" marL="3200400" algn="l">
              <a:lnSpc>
                <a:spcPct val="90000"/>
              </a:lnSpc>
              <a:spcBef>
                <a:spcPts val="1008"/>
              </a:spcBef>
              <a:spcAft>
                <a:spcPts val="0"/>
              </a:spcAft>
              <a:buClr>
                <a:schemeClr val="dk1"/>
              </a:buClr>
              <a:buSzPts val="3627"/>
              <a:buChar char="•"/>
              <a:defRPr sz="3627"/>
            </a:lvl7pPr>
            <a:lvl8pPr indent="-458939" lvl="7" marL="3657600" algn="l">
              <a:lnSpc>
                <a:spcPct val="90000"/>
              </a:lnSpc>
              <a:spcBef>
                <a:spcPts val="1008"/>
              </a:spcBef>
              <a:spcAft>
                <a:spcPts val="0"/>
              </a:spcAft>
              <a:buClr>
                <a:schemeClr val="dk1"/>
              </a:buClr>
              <a:buSzPts val="3627"/>
              <a:buChar char="•"/>
              <a:defRPr sz="3627"/>
            </a:lvl8pPr>
            <a:lvl9pPr indent="-458939" lvl="8" marL="4114800" algn="l">
              <a:lnSpc>
                <a:spcPct val="90000"/>
              </a:lnSpc>
              <a:spcBef>
                <a:spcPts val="1008"/>
              </a:spcBef>
              <a:spcAft>
                <a:spcPts val="0"/>
              </a:spcAft>
              <a:buClr>
                <a:schemeClr val="dk1"/>
              </a:buClr>
              <a:buSzPts val="3627"/>
              <a:buChar char="•"/>
              <a:defRPr sz="3627"/>
            </a:lvl9pPr>
          </a:lstStyle>
          <a:p/>
        </p:txBody>
      </p:sp>
      <p:sp>
        <p:nvSpPr>
          <p:cNvPr id="123" name="Google Shape;123;g377adf4ea3e_0_148"/>
          <p:cNvSpPr txBox="1"/>
          <p:nvPr>
            <p:ph idx="3" type="body"/>
          </p:nvPr>
        </p:nvSpPr>
        <p:spPr>
          <a:xfrm>
            <a:off x="10176840" y="2771933"/>
            <a:ext cx="8546100" cy="1358400"/>
          </a:xfrm>
          <a:prstGeom prst="rect">
            <a:avLst/>
          </a:prstGeom>
          <a:noFill/>
          <a:ln>
            <a:noFill/>
          </a:ln>
        </p:spPr>
        <p:txBody>
          <a:bodyPr anchorCtr="0" anchor="b" bIns="92100" lIns="184250" spcFirstLastPara="1" rIns="184250" wrap="square" tIns="92100">
            <a:normAutofit/>
          </a:bodyPr>
          <a:lstStyle>
            <a:lvl1pPr indent="-228600" lvl="0" marL="457200" algn="l">
              <a:lnSpc>
                <a:spcPct val="90000"/>
              </a:lnSpc>
              <a:spcBef>
                <a:spcPts val="2015"/>
              </a:spcBef>
              <a:spcAft>
                <a:spcPts val="0"/>
              </a:spcAft>
              <a:buClr>
                <a:schemeClr val="dk1"/>
              </a:buClr>
              <a:buSzPts val="4837"/>
              <a:buNone/>
              <a:defRPr b="1" sz="4836"/>
            </a:lvl1pPr>
            <a:lvl2pPr indent="-228600" lvl="1" marL="914400" algn="l">
              <a:lnSpc>
                <a:spcPct val="90000"/>
              </a:lnSpc>
              <a:spcBef>
                <a:spcPts val="1008"/>
              </a:spcBef>
              <a:spcAft>
                <a:spcPts val="0"/>
              </a:spcAft>
              <a:buClr>
                <a:schemeClr val="dk1"/>
              </a:buClr>
              <a:buSzPts val="4030"/>
              <a:buNone/>
              <a:defRPr b="1" sz="4030"/>
            </a:lvl2pPr>
            <a:lvl3pPr indent="-228600" lvl="2" marL="1371600" algn="l">
              <a:lnSpc>
                <a:spcPct val="90000"/>
              </a:lnSpc>
              <a:spcBef>
                <a:spcPts val="1008"/>
              </a:spcBef>
              <a:spcAft>
                <a:spcPts val="0"/>
              </a:spcAft>
              <a:buClr>
                <a:schemeClr val="dk1"/>
              </a:buClr>
              <a:buSzPts val="3627"/>
              <a:buNone/>
              <a:defRPr b="1" sz="3627"/>
            </a:lvl3pPr>
            <a:lvl4pPr indent="-228600" lvl="3" marL="1828800" algn="l">
              <a:lnSpc>
                <a:spcPct val="90000"/>
              </a:lnSpc>
              <a:spcBef>
                <a:spcPts val="1008"/>
              </a:spcBef>
              <a:spcAft>
                <a:spcPts val="0"/>
              </a:spcAft>
              <a:buClr>
                <a:schemeClr val="dk1"/>
              </a:buClr>
              <a:buSzPts val="3224"/>
              <a:buNone/>
              <a:defRPr b="1" sz="3224"/>
            </a:lvl4pPr>
            <a:lvl5pPr indent="-228600" lvl="4" marL="2286000" algn="l">
              <a:lnSpc>
                <a:spcPct val="90000"/>
              </a:lnSpc>
              <a:spcBef>
                <a:spcPts val="1008"/>
              </a:spcBef>
              <a:spcAft>
                <a:spcPts val="0"/>
              </a:spcAft>
              <a:buClr>
                <a:schemeClr val="dk1"/>
              </a:buClr>
              <a:buSzPts val="3224"/>
              <a:buNone/>
              <a:defRPr b="1" sz="3224"/>
            </a:lvl5pPr>
            <a:lvl6pPr indent="-228600" lvl="5" marL="2743200" algn="l">
              <a:lnSpc>
                <a:spcPct val="90000"/>
              </a:lnSpc>
              <a:spcBef>
                <a:spcPts val="1008"/>
              </a:spcBef>
              <a:spcAft>
                <a:spcPts val="0"/>
              </a:spcAft>
              <a:buClr>
                <a:schemeClr val="dk1"/>
              </a:buClr>
              <a:buSzPts val="3224"/>
              <a:buNone/>
              <a:defRPr b="1" sz="3224"/>
            </a:lvl6pPr>
            <a:lvl7pPr indent="-228600" lvl="6" marL="3200400" algn="l">
              <a:lnSpc>
                <a:spcPct val="90000"/>
              </a:lnSpc>
              <a:spcBef>
                <a:spcPts val="1008"/>
              </a:spcBef>
              <a:spcAft>
                <a:spcPts val="0"/>
              </a:spcAft>
              <a:buClr>
                <a:schemeClr val="dk1"/>
              </a:buClr>
              <a:buSzPts val="3224"/>
              <a:buNone/>
              <a:defRPr b="1" sz="3224"/>
            </a:lvl7pPr>
            <a:lvl8pPr indent="-228600" lvl="7" marL="3657600" algn="l">
              <a:lnSpc>
                <a:spcPct val="90000"/>
              </a:lnSpc>
              <a:spcBef>
                <a:spcPts val="1008"/>
              </a:spcBef>
              <a:spcAft>
                <a:spcPts val="0"/>
              </a:spcAft>
              <a:buClr>
                <a:schemeClr val="dk1"/>
              </a:buClr>
              <a:buSzPts val="3224"/>
              <a:buNone/>
              <a:defRPr b="1" sz="3224"/>
            </a:lvl8pPr>
            <a:lvl9pPr indent="-228600" lvl="8" marL="4114800" algn="l">
              <a:lnSpc>
                <a:spcPct val="90000"/>
              </a:lnSpc>
              <a:spcBef>
                <a:spcPts val="1008"/>
              </a:spcBef>
              <a:spcAft>
                <a:spcPts val="0"/>
              </a:spcAft>
              <a:buClr>
                <a:schemeClr val="dk1"/>
              </a:buClr>
              <a:buSzPts val="3224"/>
              <a:buNone/>
              <a:defRPr b="1" sz="3224"/>
            </a:lvl9pPr>
          </a:lstStyle>
          <a:p/>
        </p:txBody>
      </p:sp>
      <p:sp>
        <p:nvSpPr>
          <p:cNvPr id="124" name="Google Shape;124;g377adf4ea3e_0_148"/>
          <p:cNvSpPr txBox="1"/>
          <p:nvPr>
            <p:ph idx="4" type="body"/>
          </p:nvPr>
        </p:nvSpPr>
        <p:spPr>
          <a:xfrm>
            <a:off x="10176840" y="4130415"/>
            <a:ext cx="8546100" cy="6075300"/>
          </a:xfrm>
          <a:prstGeom prst="rect">
            <a:avLst/>
          </a:prstGeom>
          <a:noFill/>
          <a:ln>
            <a:noFill/>
          </a:ln>
        </p:spPr>
        <p:txBody>
          <a:bodyPr anchorCtr="0" anchor="t" bIns="92100" lIns="184250" spcFirstLastPara="1" rIns="184250" wrap="square" tIns="92100">
            <a:normAutofit/>
          </a:bodyPr>
          <a:lstStyle>
            <a:lvl1pPr indent="-458939" lvl="0" marL="457200" algn="l">
              <a:lnSpc>
                <a:spcPct val="90000"/>
              </a:lnSpc>
              <a:spcBef>
                <a:spcPts val="2015"/>
              </a:spcBef>
              <a:spcAft>
                <a:spcPts val="0"/>
              </a:spcAft>
              <a:buClr>
                <a:schemeClr val="dk1"/>
              </a:buClr>
              <a:buSzPts val="3627"/>
              <a:buChar char="•"/>
              <a:defRPr sz="5642"/>
            </a:lvl1pPr>
            <a:lvl2pPr indent="-458939" lvl="1" marL="914400" algn="l">
              <a:lnSpc>
                <a:spcPct val="90000"/>
              </a:lnSpc>
              <a:spcBef>
                <a:spcPts val="1008"/>
              </a:spcBef>
              <a:spcAft>
                <a:spcPts val="0"/>
              </a:spcAft>
              <a:buClr>
                <a:schemeClr val="dk1"/>
              </a:buClr>
              <a:buSzPts val="3627"/>
              <a:buChar char="•"/>
              <a:defRPr sz="4836"/>
            </a:lvl2pPr>
            <a:lvl3pPr indent="-458939" lvl="2" marL="1371600" algn="l">
              <a:lnSpc>
                <a:spcPct val="90000"/>
              </a:lnSpc>
              <a:spcBef>
                <a:spcPts val="1008"/>
              </a:spcBef>
              <a:spcAft>
                <a:spcPts val="0"/>
              </a:spcAft>
              <a:buClr>
                <a:schemeClr val="dk1"/>
              </a:buClr>
              <a:buSzPts val="3627"/>
              <a:buChar char="•"/>
              <a:defRPr sz="4030"/>
            </a:lvl3pPr>
            <a:lvl4pPr indent="-458939" lvl="3" marL="1828800" algn="l">
              <a:lnSpc>
                <a:spcPct val="90000"/>
              </a:lnSpc>
              <a:spcBef>
                <a:spcPts val="1008"/>
              </a:spcBef>
              <a:spcAft>
                <a:spcPts val="0"/>
              </a:spcAft>
              <a:buClr>
                <a:schemeClr val="dk1"/>
              </a:buClr>
              <a:buSzPts val="3627"/>
              <a:buChar char="•"/>
              <a:defRPr sz="3627"/>
            </a:lvl4pPr>
            <a:lvl5pPr indent="-458939" lvl="4" marL="2286000" algn="l">
              <a:lnSpc>
                <a:spcPct val="90000"/>
              </a:lnSpc>
              <a:spcBef>
                <a:spcPts val="1008"/>
              </a:spcBef>
              <a:spcAft>
                <a:spcPts val="0"/>
              </a:spcAft>
              <a:buClr>
                <a:schemeClr val="dk1"/>
              </a:buClr>
              <a:buSzPts val="3627"/>
              <a:buChar char="•"/>
              <a:defRPr sz="3627"/>
            </a:lvl5pPr>
            <a:lvl6pPr indent="-458939" lvl="5" marL="2743200" algn="l">
              <a:lnSpc>
                <a:spcPct val="90000"/>
              </a:lnSpc>
              <a:spcBef>
                <a:spcPts val="1008"/>
              </a:spcBef>
              <a:spcAft>
                <a:spcPts val="0"/>
              </a:spcAft>
              <a:buClr>
                <a:schemeClr val="dk1"/>
              </a:buClr>
              <a:buSzPts val="3627"/>
              <a:buChar char="•"/>
              <a:defRPr sz="3627"/>
            </a:lvl6pPr>
            <a:lvl7pPr indent="-458939" lvl="6" marL="3200400" algn="l">
              <a:lnSpc>
                <a:spcPct val="90000"/>
              </a:lnSpc>
              <a:spcBef>
                <a:spcPts val="1008"/>
              </a:spcBef>
              <a:spcAft>
                <a:spcPts val="0"/>
              </a:spcAft>
              <a:buClr>
                <a:schemeClr val="dk1"/>
              </a:buClr>
              <a:buSzPts val="3627"/>
              <a:buChar char="•"/>
              <a:defRPr sz="3627"/>
            </a:lvl7pPr>
            <a:lvl8pPr indent="-458939" lvl="7" marL="3657600" algn="l">
              <a:lnSpc>
                <a:spcPct val="90000"/>
              </a:lnSpc>
              <a:spcBef>
                <a:spcPts val="1008"/>
              </a:spcBef>
              <a:spcAft>
                <a:spcPts val="0"/>
              </a:spcAft>
              <a:buClr>
                <a:schemeClr val="dk1"/>
              </a:buClr>
              <a:buSzPts val="3627"/>
              <a:buChar char="•"/>
              <a:defRPr sz="3627"/>
            </a:lvl8pPr>
            <a:lvl9pPr indent="-458939" lvl="8" marL="4114800" algn="l">
              <a:lnSpc>
                <a:spcPct val="90000"/>
              </a:lnSpc>
              <a:spcBef>
                <a:spcPts val="1008"/>
              </a:spcBef>
              <a:spcAft>
                <a:spcPts val="0"/>
              </a:spcAft>
              <a:buClr>
                <a:schemeClr val="dk1"/>
              </a:buClr>
              <a:buSzPts val="3627"/>
              <a:buChar char="•"/>
              <a:defRPr sz="3627"/>
            </a:lvl9pPr>
          </a:lstStyle>
          <a:p/>
        </p:txBody>
      </p:sp>
      <p:sp>
        <p:nvSpPr>
          <p:cNvPr id="125" name="Google Shape;125;g377adf4ea3e_0_148"/>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algn="l">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26" name="Google Shape;126;g377adf4ea3e_0_148"/>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algn="ctr">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27" name="Google Shape;127;g377adf4ea3e_0_148"/>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algn="r">
              <a:spcBef>
                <a:spcPts val="0"/>
              </a:spcBef>
              <a:buNone/>
              <a:defRPr sz="2418"/>
            </a:lvl1pPr>
            <a:lvl2pPr indent="0" lvl="1" marL="0" algn="r">
              <a:spcBef>
                <a:spcPts val="0"/>
              </a:spcBef>
              <a:buNone/>
              <a:defRPr sz="2418"/>
            </a:lvl2pPr>
            <a:lvl3pPr indent="0" lvl="2" marL="0" algn="r">
              <a:spcBef>
                <a:spcPts val="0"/>
              </a:spcBef>
              <a:buNone/>
              <a:defRPr sz="2418"/>
            </a:lvl3pPr>
            <a:lvl4pPr indent="0" lvl="3" marL="0" algn="r">
              <a:spcBef>
                <a:spcPts val="0"/>
              </a:spcBef>
              <a:buNone/>
              <a:defRPr sz="2418"/>
            </a:lvl4pPr>
            <a:lvl5pPr indent="0" lvl="4" marL="0" algn="r">
              <a:spcBef>
                <a:spcPts val="0"/>
              </a:spcBef>
              <a:buNone/>
              <a:defRPr sz="2418"/>
            </a:lvl5pPr>
            <a:lvl6pPr indent="0" lvl="5" marL="0" algn="r">
              <a:spcBef>
                <a:spcPts val="0"/>
              </a:spcBef>
              <a:buNone/>
              <a:defRPr sz="2418"/>
            </a:lvl6pPr>
            <a:lvl7pPr indent="0" lvl="6" marL="0" algn="r">
              <a:spcBef>
                <a:spcPts val="0"/>
              </a:spcBef>
              <a:buNone/>
              <a:defRPr sz="2418"/>
            </a:lvl7pPr>
            <a:lvl8pPr indent="0" lvl="7" marL="0" algn="r">
              <a:spcBef>
                <a:spcPts val="0"/>
              </a:spcBef>
              <a:buNone/>
              <a:defRPr sz="2418"/>
            </a:lvl8pPr>
            <a:lvl9pPr indent="0" lvl="8" marL="0" algn="r">
              <a:spcBef>
                <a:spcPts val="0"/>
              </a:spcBef>
              <a:buNone/>
              <a:defRPr sz="2418"/>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128" name="Shape 128"/>
        <p:cNvGrpSpPr/>
        <p:nvPr/>
      </p:nvGrpSpPr>
      <p:grpSpPr>
        <a:xfrm>
          <a:off x="0" y="0"/>
          <a:ext cx="0" cy="0"/>
          <a:chOff x="0" y="0"/>
          <a:chExt cx="0" cy="0"/>
        </a:xfrm>
      </p:grpSpPr>
      <p:sp>
        <p:nvSpPr>
          <p:cNvPr id="129" name="Google Shape;129;g377adf4ea3e_0_157"/>
          <p:cNvSpPr txBox="1"/>
          <p:nvPr>
            <p:ph type="title"/>
          </p:nvPr>
        </p:nvSpPr>
        <p:spPr>
          <a:xfrm>
            <a:off x="1382040" y="602025"/>
            <a:ext cx="17338200" cy="2185800"/>
          </a:xfrm>
          <a:prstGeom prst="rect">
            <a:avLst/>
          </a:prstGeom>
          <a:noFill/>
          <a:ln>
            <a:noFill/>
          </a:ln>
        </p:spPr>
        <p:txBody>
          <a:bodyPr anchorCtr="0" anchor="ctr" bIns="92100" lIns="184250" spcFirstLastPara="1" rIns="184250" wrap="square" tIns="92100">
            <a:normAutofit/>
          </a:bodyPr>
          <a:lstStyle>
            <a:lvl1pPr lvl="0" algn="l">
              <a:lnSpc>
                <a:spcPct val="90000"/>
              </a:lnSpc>
              <a:spcBef>
                <a:spcPts val="0"/>
              </a:spcBef>
              <a:spcAft>
                <a:spcPts val="0"/>
              </a:spcAft>
              <a:buClr>
                <a:schemeClr val="dk1"/>
              </a:buClr>
              <a:buSzPts val="3627"/>
              <a:buNone/>
              <a:defRPr sz="8866"/>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130" name="Google Shape;130;g377adf4ea3e_0_157"/>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algn="l">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31" name="Google Shape;131;g377adf4ea3e_0_157"/>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algn="ctr">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32" name="Google Shape;132;g377adf4ea3e_0_157"/>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algn="r">
              <a:spcBef>
                <a:spcPts val="0"/>
              </a:spcBef>
              <a:buNone/>
              <a:defRPr sz="2418"/>
            </a:lvl1pPr>
            <a:lvl2pPr indent="0" lvl="1" marL="0" algn="r">
              <a:spcBef>
                <a:spcPts val="0"/>
              </a:spcBef>
              <a:buNone/>
              <a:defRPr sz="2418"/>
            </a:lvl2pPr>
            <a:lvl3pPr indent="0" lvl="2" marL="0" algn="r">
              <a:spcBef>
                <a:spcPts val="0"/>
              </a:spcBef>
              <a:buNone/>
              <a:defRPr sz="2418"/>
            </a:lvl3pPr>
            <a:lvl4pPr indent="0" lvl="3" marL="0" algn="r">
              <a:spcBef>
                <a:spcPts val="0"/>
              </a:spcBef>
              <a:buNone/>
              <a:defRPr sz="2418"/>
            </a:lvl4pPr>
            <a:lvl5pPr indent="0" lvl="4" marL="0" algn="r">
              <a:spcBef>
                <a:spcPts val="0"/>
              </a:spcBef>
              <a:buNone/>
              <a:defRPr sz="2418"/>
            </a:lvl5pPr>
            <a:lvl6pPr indent="0" lvl="5" marL="0" algn="r">
              <a:spcBef>
                <a:spcPts val="0"/>
              </a:spcBef>
              <a:buNone/>
              <a:defRPr sz="2418"/>
            </a:lvl6pPr>
            <a:lvl7pPr indent="0" lvl="6" marL="0" algn="r">
              <a:spcBef>
                <a:spcPts val="0"/>
              </a:spcBef>
              <a:buNone/>
              <a:defRPr sz="2418"/>
            </a:lvl7pPr>
            <a:lvl8pPr indent="0" lvl="7" marL="0" algn="r">
              <a:spcBef>
                <a:spcPts val="0"/>
              </a:spcBef>
              <a:buNone/>
              <a:defRPr sz="2418"/>
            </a:lvl8pPr>
            <a:lvl9pPr indent="0" lvl="8" marL="0" algn="r">
              <a:spcBef>
                <a:spcPts val="0"/>
              </a:spcBef>
              <a:buNone/>
              <a:defRPr sz="2418"/>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133" name="Shape 133"/>
        <p:cNvGrpSpPr/>
        <p:nvPr/>
      </p:nvGrpSpPr>
      <p:grpSpPr>
        <a:xfrm>
          <a:off x="0" y="0"/>
          <a:ext cx="0" cy="0"/>
          <a:chOff x="0" y="0"/>
          <a:chExt cx="0" cy="0"/>
        </a:xfrm>
      </p:grpSpPr>
      <p:sp>
        <p:nvSpPr>
          <p:cNvPr id="134" name="Google Shape;134;g377adf4ea3e_0_162"/>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algn="l">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35" name="Google Shape;135;g377adf4ea3e_0_162"/>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algn="ctr">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36" name="Google Shape;136;g377adf4ea3e_0_162"/>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algn="r">
              <a:spcBef>
                <a:spcPts val="0"/>
              </a:spcBef>
              <a:buNone/>
              <a:defRPr sz="2418"/>
            </a:lvl1pPr>
            <a:lvl2pPr indent="0" lvl="1" marL="0" algn="r">
              <a:spcBef>
                <a:spcPts val="0"/>
              </a:spcBef>
              <a:buNone/>
              <a:defRPr sz="2418"/>
            </a:lvl2pPr>
            <a:lvl3pPr indent="0" lvl="2" marL="0" algn="r">
              <a:spcBef>
                <a:spcPts val="0"/>
              </a:spcBef>
              <a:buNone/>
              <a:defRPr sz="2418"/>
            </a:lvl3pPr>
            <a:lvl4pPr indent="0" lvl="3" marL="0" algn="r">
              <a:spcBef>
                <a:spcPts val="0"/>
              </a:spcBef>
              <a:buNone/>
              <a:defRPr sz="2418"/>
            </a:lvl4pPr>
            <a:lvl5pPr indent="0" lvl="4" marL="0" algn="r">
              <a:spcBef>
                <a:spcPts val="0"/>
              </a:spcBef>
              <a:buNone/>
              <a:defRPr sz="2418"/>
            </a:lvl5pPr>
            <a:lvl6pPr indent="0" lvl="5" marL="0" algn="r">
              <a:spcBef>
                <a:spcPts val="0"/>
              </a:spcBef>
              <a:buNone/>
              <a:defRPr sz="2418"/>
            </a:lvl6pPr>
            <a:lvl7pPr indent="0" lvl="6" marL="0" algn="r">
              <a:spcBef>
                <a:spcPts val="0"/>
              </a:spcBef>
              <a:buNone/>
              <a:defRPr sz="2418"/>
            </a:lvl7pPr>
            <a:lvl8pPr indent="0" lvl="7" marL="0" algn="r">
              <a:spcBef>
                <a:spcPts val="0"/>
              </a:spcBef>
              <a:buNone/>
              <a:defRPr sz="2418"/>
            </a:lvl8pPr>
            <a:lvl9pPr indent="0" lvl="8" marL="0" algn="r">
              <a:spcBef>
                <a:spcPts val="0"/>
              </a:spcBef>
              <a:buNone/>
              <a:defRPr sz="2418"/>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21" name="Shape 21"/>
        <p:cNvGrpSpPr/>
        <p:nvPr/>
      </p:nvGrpSpPr>
      <p:grpSpPr>
        <a:xfrm>
          <a:off x="0" y="0"/>
          <a:ext cx="0" cy="0"/>
          <a:chOff x="0" y="0"/>
          <a:chExt cx="0" cy="0"/>
        </a:xfrm>
      </p:grpSpPr>
      <p:sp>
        <p:nvSpPr>
          <p:cNvPr id="22" name="Google Shape;22;p53"/>
          <p:cNvSpPr txBox="1"/>
          <p:nvPr>
            <p:ph type="title"/>
          </p:nvPr>
        </p:nvSpPr>
        <p:spPr>
          <a:xfrm>
            <a:off x="1005120" y="452828"/>
            <a:ext cx="18092100" cy="1884600"/>
          </a:xfrm>
          <a:prstGeom prst="rect">
            <a:avLst/>
          </a:prstGeom>
          <a:noFill/>
          <a:ln>
            <a:noFill/>
          </a:ln>
        </p:spPr>
        <p:txBody>
          <a:bodyPr anchorCtr="0" anchor="ctr" bIns="92100" lIns="184250" spcFirstLastPara="1" rIns="184250" wrap="square" tIns="92100">
            <a:normAutofit/>
          </a:bodyPr>
          <a:lstStyle>
            <a:lvl1pPr lvl="0" algn="ctr">
              <a:lnSpc>
                <a:spcPct val="100000"/>
              </a:lnSpc>
              <a:spcBef>
                <a:spcPts val="0"/>
              </a:spcBef>
              <a:spcAft>
                <a:spcPts val="0"/>
              </a:spcAft>
              <a:buClr>
                <a:schemeClr val="dk1"/>
              </a:buClr>
              <a:buSzPts val="3627"/>
              <a:buNone/>
              <a:defRPr sz="8866"/>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23" name="Google Shape;23;p53"/>
          <p:cNvSpPr txBox="1"/>
          <p:nvPr>
            <p:ph idx="1" type="body"/>
          </p:nvPr>
        </p:nvSpPr>
        <p:spPr>
          <a:xfrm>
            <a:off x="1005120" y="2638440"/>
            <a:ext cx="18092100" cy="7462500"/>
          </a:xfrm>
          <a:prstGeom prst="rect">
            <a:avLst/>
          </a:prstGeom>
          <a:noFill/>
          <a:ln>
            <a:noFill/>
          </a:ln>
        </p:spPr>
        <p:txBody>
          <a:bodyPr anchorCtr="0" anchor="t" bIns="92100" lIns="184250" spcFirstLastPara="1" rIns="184250" wrap="square" tIns="92100">
            <a:normAutofit/>
          </a:bodyPr>
          <a:lstStyle>
            <a:lvl1pPr indent="-458939" lvl="0" marL="457200" algn="l">
              <a:lnSpc>
                <a:spcPct val="100000"/>
              </a:lnSpc>
              <a:spcBef>
                <a:spcPts val="725"/>
              </a:spcBef>
              <a:spcAft>
                <a:spcPts val="0"/>
              </a:spcAft>
              <a:buClr>
                <a:schemeClr val="dk1"/>
              </a:buClr>
              <a:buSzPts val="3627"/>
              <a:buChar char="•"/>
              <a:defRPr sz="6448"/>
            </a:lvl1pPr>
            <a:lvl2pPr indent="-458939" lvl="1" marL="914400" algn="l">
              <a:lnSpc>
                <a:spcPct val="100000"/>
              </a:lnSpc>
              <a:spcBef>
                <a:spcPts val="725"/>
              </a:spcBef>
              <a:spcAft>
                <a:spcPts val="0"/>
              </a:spcAft>
              <a:buClr>
                <a:schemeClr val="dk1"/>
              </a:buClr>
              <a:buSzPts val="3627"/>
              <a:buChar char="–"/>
              <a:defRPr sz="5642"/>
            </a:lvl2pPr>
            <a:lvl3pPr indent="-458939" lvl="2" marL="1371600" algn="l">
              <a:lnSpc>
                <a:spcPct val="100000"/>
              </a:lnSpc>
              <a:spcBef>
                <a:spcPts val="725"/>
              </a:spcBef>
              <a:spcAft>
                <a:spcPts val="0"/>
              </a:spcAft>
              <a:buClr>
                <a:schemeClr val="dk1"/>
              </a:buClr>
              <a:buSzPts val="3627"/>
              <a:buChar char="•"/>
              <a:defRPr sz="4836"/>
            </a:lvl3pPr>
            <a:lvl4pPr indent="-458939" lvl="3" marL="1828800" algn="l">
              <a:lnSpc>
                <a:spcPct val="100000"/>
              </a:lnSpc>
              <a:spcBef>
                <a:spcPts val="725"/>
              </a:spcBef>
              <a:spcAft>
                <a:spcPts val="0"/>
              </a:spcAft>
              <a:buClr>
                <a:schemeClr val="dk1"/>
              </a:buClr>
              <a:buSzPts val="3627"/>
              <a:buChar char="–"/>
              <a:defRPr sz="4030"/>
            </a:lvl4pPr>
            <a:lvl5pPr indent="-458939" lvl="4" marL="2286000" algn="l">
              <a:lnSpc>
                <a:spcPct val="100000"/>
              </a:lnSpc>
              <a:spcBef>
                <a:spcPts val="725"/>
              </a:spcBef>
              <a:spcAft>
                <a:spcPts val="0"/>
              </a:spcAft>
              <a:buClr>
                <a:schemeClr val="dk1"/>
              </a:buClr>
              <a:buSzPts val="3627"/>
              <a:buChar char="»"/>
              <a:defRPr sz="4030"/>
            </a:lvl5pPr>
            <a:lvl6pPr indent="-458939" lvl="5" marL="2743200" algn="l">
              <a:lnSpc>
                <a:spcPct val="100000"/>
              </a:lnSpc>
              <a:spcBef>
                <a:spcPts val="725"/>
              </a:spcBef>
              <a:spcAft>
                <a:spcPts val="0"/>
              </a:spcAft>
              <a:buClr>
                <a:schemeClr val="dk1"/>
              </a:buClr>
              <a:buSzPts val="3627"/>
              <a:buChar char="•"/>
              <a:defRPr sz="4030"/>
            </a:lvl6pPr>
            <a:lvl7pPr indent="-458939" lvl="6" marL="3200400" algn="l">
              <a:lnSpc>
                <a:spcPct val="100000"/>
              </a:lnSpc>
              <a:spcBef>
                <a:spcPts val="725"/>
              </a:spcBef>
              <a:spcAft>
                <a:spcPts val="0"/>
              </a:spcAft>
              <a:buClr>
                <a:schemeClr val="dk1"/>
              </a:buClr>
              <a:buSzPts val="3627"/>
              <a:buChar char="•"/>
              <a:defRPr sz="4030"/>
            </a:lvl7pPr>
            <a:lvl8pPr indent="-458939" lvl="7" marL="3657600" algn="l">
              <a:lnSpc>
                <a:spcPct val="100000"/>
              </a:lnSpc>
              <a:spcBef>
                <a:spcPts val="725"/>
              </a:spcBef>
              <a:spcAft>
                <a:spcPts val="0"/>
              </a:spcAft>
              <a:buClr>
                <a:schemeClr val="dk1"/>
              </a:buClr>
              <a:buSzPts val="3627"/>
              <a:buChar char="•"/>
              <a:defRPr sz="4030"/>
            </a:lvl8pPr>
            <a:lvl9pPr indent="-458939" lvl="8" marL="4114800" algn="l">
              <a:lnSpc>
                <a:spcPct val="100000"/>
              </a:lnSpc>
              <a:spcBef>
                <a:spcPts val="725"/>
              </a:spcBef>
              <a:spcAft>
                <a:spcPts val="0"/>
              </a:spcAft>
              <a:buClr>
                <a:schemeClr val="dk1"/>
              </a:buClr>
              <a:buSzPts val="3627"/>
              <a:buChar char="•"/>
              <a:defRPr sz="4030"/>
            </a:lvl9pPr>
          </a:lstStyle>
          <a:p/>
        </p:txBody>
      </p:sp>
      <p:sp>
        <p:nvSpPr>
          <p:cNvPr id="24" name="Google Shape;24;p53"/>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algn="l">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25" name="Google Shape;25;p53"/>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algn="ctr">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26" name="Google Shape;26;p53"/>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137" name="Shape 137"/>
        <p:cNvGrpSpPr/>
        <p:nvPr/>
      </p:nvGrpSpPr>
      <p:grpSpPr>
        <a:xfrm>
          <a:off x="0" y="0"/>
          <a:ext cx="0" cy="0"/>
          <a:chOff x="0" y="0"/>
          <a:chExt cx="0" cy="0"/>
        </a:xfrm>
      </p:grpSpPr>
      <p:sp>
        <p:nvSpPr>
          <p:cNvPr id="138" name="Google Shape;138;g377adf4ea3e_0_166"/>
          <p:cNvSpPr txBox="1"/>
          <p:nvPr>
            <p:ph type="title"/>
          </p:nvPr>
        </p:nvSpPr>
        <p:spPr>
          <a:xfrm>
            <a:off x="1384658" y="753840"/>
            <a:ext cx="6483300" cy="2638500"/>
          </a:xfrm>
          <a:prstGeom prst="rect">
            <a:avLst/>
          </a:prstGeom>
          <a:noFill/>
          <a:ln>
            <a:noFill/>
          </a:ln>
        </p:spPr>
        <p:txBody>
          <a:bodyPr anchorCtr="0" anchor="b" bIns="92100" lIns="184250" spcFirstLastPara="1" rIns="184250" wrap="square" tIns="92100">
            <a:normAutofit/>
          </a:bodyPr>
          <a:lstStyle>
            <a:lvl1pPr lvl="0" algn="l">
              <a:lnSpc>
                <a:spcPct val="90000"/>
              </a:lnSpc>
              <a:spcBef>
                <a:spcPts val="0"/>
              </a:spcBef>
              <a:spcAft>
                <a:spcPts val="0"/>
              </a:spcAft>
              <a:buClr>
                <a:schemeClr val="dk1"/>
              </a:buClr>
              <a:buSzPts val="6449"/>
              <a:buFont typeface="Calibri"/>
              <a:buNone/>
              <a:defRPr sz="6448"/>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139" name="Google Shape;139;g377adf4ea3e_0_166"/>
          <p:cNvSpPr txBox="1"/>
          <p:nvPr>
            <p:ph idx="1" type="body"/>
          </p:nvPr>
        </p:nvSpPr>
        <p:spPr>
          <a:xfrm>
            <a:off x="8546138" y="1628085"/>
            <a:ext cx="10177200" cy="8035500"/>
          </a:xfrm>
          <a:prstGeom prst="rect">
            <a:avLst/>
          </a:prstGeom>
          <a:noFill/>
          <a:ln>
            <a:noFill/>
          </a:ln>
        </p:spPr>
        <p:txBody>
          <a:bodyPr anchorCtr="0" anchor="t" bIns="92100" lIns="184250" spcFirstLastPara="1" rIns="184250" wrap="square" tIns="92100">
            <a:normAutofit/>
          </a:bodyPr>
          <a:lstStyle>
            <a:lvl1pPr indent="-638093" lvl="0" marL="457200" algn="l">
              <a:lnSpc>
                <a:spcPct val="90000"/>
              </a:lnSpc>
              <a:spcBef>
                <a:spcPts val="2015"/>
              </a:spcBef>
              <a:spcAft>
                <a:spcPts val="0"/>
              </a:spcAft>
              <a:buClr>
                <a:schemeClr val="dk1"/>
              </a:buClr>
              <a:buSzPts val="6449"/>
              <a:buChar char="•"/>
              <a:defRPr sz="6448"/>
            </a:lvl1pPr>
            <a:lvl2pPr indent="-586906" lvl="1" marL="914400" algn="l">
              <a:lnSpc>
                <a:spcPct val="90000"/>
              </a:lnSpc>
              <a:spcBef>
                <a:spcPts val="1008"/>
              </a:spcBef>
              <a:spcAft>
                <a:spcPts val="0"/>
              </a:spcAft>
              <a:buClr>
                <a:schemeClr val="dk1"/>
              </a:buClr>
              <a:buSzPts val="5643"/>
              <a:buChar char="•"/>
              <a:defRPr sz="5642"/>
            </a:lvl2pPr>
            <a:lvl3pPr indent="-535720" lvl="2" marL="1371600" algn="l">
              <a:lnSpc>
                <a:spcPct val="90000"/>
              </a:lnSpc>
              <a:spcBef>
                <a:spcPts val="1008"/>
              </a:spcBef>
              <a:spcAft>
                <a:spcPts val="0"/>
              </a:spcAft>
              <a:buClr>
                <a:schemeClr val="dk1"/>
              </a:buClr>
              <a:buSzPts val="4837"/>
              <a:buChar char="•"/>
              <a:defRPr sz="4836"/>
            </a:lvl3pPr>
            <a:lvl4pPr indent="-484533" lvl="3" marL="1828800" algn="l">
              <a:lnSpc>
                <a:spcPct val="90000"/>
              </a:lnSpc>
              <a:spcBef>
                <a:spcPts val="1008"/>
              </a:spcBef>
              <a:spcAft>
                <a:spcPts val="0"/>
              </a:spcAft>
              <a:buClr>
                <a:schemeClr val="dk1"/>
              </a:buClr>
              <a:buSzPts val="4030"/>
              <a:buChar char="•"/>
              <a:defRPr sz="4030"/>
            </a:lvl4pPr>
            <a:lvl5pPr indent="-484533" lvl="4" marL="2286000" algn="l">
              <a:lnSpc>
                <a:spcPct val="90000"/>
              </a:lnSpc>
              <a:spcBef>
                <a:spcPts val="1008"/>
              </a:spcBef>
              <a:spcAft>
                <a:spcPts val="0"/>
              </a:spcAft>
              <a:buClr>
                <a:schemeClr val="dk1"/>
              </a:buClr>
              <a:buSzPts val="4030"/>
              <a:buChar char="•"/>
              <a:defRPr sz="4030"/>
            </a:lvl5pPr>
            <a:lvl6pPr indent="-484533" lvl="5" marL="2743200" algn="l">
              <a:lnSpc>
                <a:spcPct val="90000"/>
              </a:lnSpc>
              <a:spcBef>
                <a:spcPts val="1008"/>
              </a:spcBef>
              <a:spcAft>
                <a:spcPts val="0"/>
              </a:spcAft>
              <a:buClr>
                <a:schemeClr val="dk1"/>
              </a:buClr>
              <a:buSzPts val="4030"/>
              <a:buChar char="•"/>
              <a:defRPr sz="4030"/>
            </a:lvl6pPr>
            <a:lvl7pPr indent="-484533" lvl="6" marL="3200400" algn="l">
              <a:lnSpc>
                <a:spcPct val="90000"/>
              </a:lnSpc>
              <a:spcBef>
                <a:spcPts val="1008"/>
              </a:spcBef>
              <a:spcAft>
                <a:spcPts val="0"/>
              </a:spcAft>
              <a:buClr>
                <a:schemeClr val="dk1"/>
              </a:buClr>
              <a:buSzPts val="4030"/>
              <a:buChar char="•"/>
              <a:defRPr sz="4030"/>
            </a:lvl7pPr>
            <a:lvl8pPr indent="-484533" lvl="7" marL="3657600" algn="l">
              <a:lnSpc>
                <a:spcPct val="90000"/>
              </a:lnSpc>
              <a:spcBef>
                <a:spcPts val="1008"/>
              </a:spcBef>
              <a:spcAft>
                <a:spcPts val="0"/>
              </a:spcAft>
              <a:buClr>
                <a:schemeClr val="dk1"/>
              </a:buClr>
              <a:buSzPts val="4030"/>
              <a:buChar char="•"/>
              <a:defRPr sz="4030"/>
            </a:lvl8pPr>
            <a:lvl9pPr indent="-484533" lvl="8" marL="4114800" algn="l">
              <a:lnSpc>
                <a:spcPct val="90000"/>
              </a:lnSpc>
              <a:spcBef>
                <a:spcPts val="1008"/>
              </a:spcBef>
              <a:spcAft>
                <a:spcPts val="0"/>
              </a:spcAft>
              <a:buClr>
                <a:schemeClr val="dk1"/>
              </a:buClr>
              <a:buSzPts val="4030"/>
              <a:buChar char="•"/>
              <a:defRPr sz="4030"/>
            </a:lvl9pPr>
          </a:lstStyle>
          <a:p/>
        </p:txBody>
      </p:sp>
      <p:sp>
        <p:nvSpPr>
          <p:cNvPr id="140" name="Google Shape;140;g377adf4ea3e_0_166"/>
          <p:cNvSpPr txBox="1"/>
          <p:nvPr>
            <p:ph idx="2" type="body"/>
          </p:nvPr>
        </p:nvSpPr>
        <p:spPr>
          <a:xfrm>
            <a:off x="1384658" y="3392280"/>
            <a:ext cx="6483300" cy="6284400"/>
          </a:xfrm>
          <a:prstGeom prst="rect">
            <a:avLst/>
          </a:prstGeom>
          <a:noFill/>
          <a:ln>
            <a:noFill/>
          </a:ln>
        </p:spPr>
        <p:txBody>
          <a:bodyPr anchorCtr="0" anchor="t" bIns="92100" lIns="184250" spcFirstLastPara="1" rIns="184250" wrap="square" tIns="92100">
            <a:normAutofit/>
          </a:bodyPr>
          <a:lstStyle>
            <a:lvl1pPr indent="-228600" lvl="0" marL="457200" algn="l">
              <a:lnSpc>
                <a:spcPct val="90000"/>
              </a:lnSpc>
              <a:spcBef>
                <a:spcPts val="2015"/>
              </a:spcBef>
              <a:spcAft>
                <a:spcPts val="0"/>
              </a:spcAft>
              <a:buClr>
                <a:schemeClr val="dk1"/>
              </a:buClr>
              <a:buSzPts val="3224"/>
              <a:buNone/>
              <a:defRPr sz="3224"/>
            </a:lvl1pPr>
            <a:lvl2pPr indent="-228600" lvl="1" marL="914400" algn="l">
              <a:lnSpc>
                <a:spcPct val="90000"/>
              </a:lnSpc>
              <a:spcBef>
                <a:spcPts val="1008"/>
              </a:spcBef>
              <a:spcAft>
                <a:spcPts val="0"/>
              </a:spcAft>
              <a:buClr>
                <a:schemeClr val="dk1"/>
              </a:buClr>
              <a:buSzPts val="2821"/>
              <a:buNone/>
              <a:defRPr sz="2821"/>
            </a:lvl2pPr>
            <a:lvl3pPr indent="-228600" lvl="2" marL="1371600" algn="l">
              <a:lnSpc>
                <a:spcPct val="90000"/>
              </a:lnSpc>
              <a:spcBef>
                <a:spcPts val="1008"/>
              </a:spcBef>
              <a:spcAft>
                <a:spcPts val="0"/>
              </a:spcAft>
              <a:buClr>
                <a:schemeClr val="dk1"/>
              </a:buClr>
              <a:buSzPts val="2418"/>
              <a:buNone/>
              <a:defRPr sz="2418"/>
            </a:lvl3pPr>
            <a:lvl4pPr indent="-228600" lvl="3" marL="1828800" algn="l">
              <a:lnSpc>
                <a:spcPct val="90000"/>
              </a:lnSpc>
              <a:spcBef>
                <a:spcPts val="1008"/>
              </a:spcBef>
              <a:spcAft>
                <a:spcPts val="0"/>
              </a:spcAft>
              <a:buClr>
                <a:schemeClr val="dk1"/>
              </a:buClr>
              <a:buSzPts val="2015"/>
              <a:buNone/>
              <a:defRPr sz="2015"/>
            </a:lvl4pPr>
            <a:lvl5pPr indent="-228600" lvl="4" marL="2286000" algn="l">
              <a:lnSpc>
                <a:spcPct val="90000"/>
              </a:lnSpc>
              <a:spcBef>
                <a:spcPts val="1008"/>
              </a:spcBef>
              <a:spcAft>
                <a:spcPts val="0"/>
              </a:spcAft>
              <a:buClr>
                <a:schemeClr val="dk1"/>
              </a:buClr>
              <a:buSzPts val="2015"/>
              <a:buNone/>
              <a:defRPr sz="2015"/>
            </a:lvl5pPr>
            <a:lvl6pPr indent="-228600" lvl="5" marL="2743200" algn="l">
              <a:lnSpc>
                <a:spcPct val="90000"/>
              </a:lnSpc>
              <a:spcBef>
                <a:spcPts val="1008"/>
              </a:spcBef>
              <a:spcAft>
                <a:spcPts val="0"/>
              </a:spcAft>
              <a:buClr>
                <a:schemeClr val="dk1"/>
              </a:buClr>
              <a:buSzPts val="2015"/>
              <a:buNone/>
              <a:defRPr sz="2015"/>
            </a:lvl6pPr>
            <a:lvl7pPr indent="-228600" lvl="6" marL="3200400" algn="l">
              <a:lnSpc>
                <a:spcPct val="90000"/>
              </a:lnSpc>
              <a:spcBef>
                <a:spcPts val="1008"/>
              </a:spcBef>
              <a:spcAft>
                <a:spcPts val="0"/>
              </a:spcAft>
              <a:buClr>
                <a:schemeClr val="dk1"/>
              </a:buClr>
              <a:buSzPts val="2015"/>
              <a:buNone/>
              <a:defRPr sz="2015"/>
            </a:lvl7pPr>
            <a:lvl8pPr indent="-228600" lvl="7" marL="3657600" algn="l">
              <a:lnSpc>
                <a:spcPct val="90000"/>
              </a:lnSpc>
              <a:spcBef>
                <a:spcPts val="1008"/>
              </a:spcBef>
              <a:spcAft>
                <a:spcPts val="0"/>
              </a:spcAft>
              <a:buClr>
                <a:schemeClr val="dk1"/>
              </a:buClr>
              <a:buSzPts val="2015"/>
              <a:buNone/>
              <a:defRPr sz="2015"/>
            </a:lvl8pPr>
            <a:lvl9pPr indent="-228600" lvl="8" marL="4114800" algn="l">
              <a:lnSpc>
                <a:spcPct val="90000"/>
              </a:lnSpc>
              <a:spcBef>
                <a:spcPts val="1008"/>
              </a:spcBef>
              <a:spcAft>
                <a:spcPts val="0"/>
              </a:spcAft>
              <a:buClr>
                <a:schemeClr val="dk1"/>
              </a:buClr>
              <a:buSzPts val="2015"/>
              <a:buNone/>
              <a:defRPr sz="2015"/>
            </a:lvl9pPr>
          </a:lstStyle>
          <a:p/>
        </p:txBody>
      </p:sp>
      <p:sp>
        <p:nvSpPr>
          <p:cNvPr id="141" name="Google Shape;141;g377adf4ea3e_0_166"/>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algn="l">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42" name="Google Shape;142;g377adf4ea3e_0_166"/>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algn="ctr">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43" name="Google Shape;143;g377adf4ea3e_0_166"/>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algn="r">
              <a:spcBef>
                <a:spcPts val="0"/>
              </a:spcBef>
              <a:buNone/>
              <a:defRPr sz="2418"/>
            </a:lvl1pPr>
            <a:lvl2pPr indent="0" lvl="1" marL="0" algn="r">
              <a:spcBef>
                <a:spcPts val="0"/>
              </a:spcBef>
              <a:buNone/>
              <a:defRPr sz="2418"/>
            </a:lvl2pPr>
            <a:lvl3pPr indent="0" lvl="2" marL="0" algn="r">
              <a:spcBef>
                <a:spcPts val="0"/>
              </a:spcBef>
              <a:buNone/>
              <a:defRPr sz="2418"/>
            </a:lvl3pPr>
            <a:lvl4pPr indent="0" lvl="3" marL="0" algn="r">
              <a:spcBef>
                <a:spcPts val="0"/>
              </a:spcBef>
              <a:buNone/>
              <a:defRPr sz="2418"/>
            </a:lvl4pPr>
            <a:lvl5pPr indent="0" lvl="4" marL="0" algn="r">
              <a:spcBef>
                <a:spcPts val="0"/>
              </a:spcBef>
              <a:buNone/>
              <a:defRPr sz="2418"/>
            </a:lvl5pPr>
            <a:lvl6pPr indent="0" lvl="5" marL="0" algn="r">
              <a:spcBef>
                <a:spcPts val="0"/>
              </a:spcBef>
              <a:buNone/>
              <a:defRPr sz="2418"/>
            </a:lvl6pPr>
            <a:lvl7pPr indent="0" lvl="6" marL="0" algn="r">
              <a:spcBef>
                <a:spcPts val="0"/>
              </a:spcBef>
              <a:buNone/>
              <a:defRPr sz="2418"/>
            </a:lvl7pPr>
            <a:lvl8pPr indent="0" lvl="7" marL="0" algn="r">
              <a:spcBef>
                <a:spcPts val="0"/>
              </a:spcBef>
              <a:buNone/>
              <a:defRPr sz="2418"/>
            </a:lvl8pPr>
            <a:lvl9pPr indent="0" lvl="8" marL="0" algn="r">
              <a:spcBef>
                <a:spcPts val="0"/>
              </a:spcBef>
              <a:buNone/>
              <a:defRPr sz="2418"/>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144" name="Shape 144"/>
        <p:cNvGrpSpPr/>
        <p:nvPr/>
      </p:nvGrpSpPr>
      <p:grpSpPr>
        <a:xfrm>
          <a:off x="0" y="0"/>
          <a:ext cx="0" cy="0"/>
          <a:chOff x="0" y="0"/>
          <a:chExt cx="0" cy="0"/>
        </a:xfrm>
      </p:grpSpPr>
      <p:sp>
        <p:nvSpPr>
          <p:cNvPr id="145" name="Google Shape;145;g377adf4ea3e_0_173"/>
          <p:cNvSpPr txBox="1"/>
          <p:nvPr>
            <p:ph type="title"/>
          </p:nvPr>
        </p:nvSpPr>
        <p:spPr>
          <a:xfrm>
            <a:off x="1384658" y="753840"/>
            <a:ext cx="6483300" cy="2638500"/>
          </a:xfrm>
          <a:prstGeom prst="rect">
            <a:avLst/>
          </a:prstGeom>
          <a:noFill/>
          <a:ln>
            <a:noFill/>
          </a:ln>
        </p:spPr>
        <p:txBody>
          <a:bodyPr anchorCtr="0" anchor="b" bIns="92100" lIns="184250" spcFirstLastPara="1" rIns="184250" wrap="square" tIns="92100">
            <a:normAutofit/>
          </a:bodyPr>
          <a:lstStyle>
            <a:lvl1pPr lvl="0" algn="l">
              <a:lnSpc>
                <a:spcPct val="90000"/>
              </a:lnSpc>
              <a:spcBef>
                <a:spcPts val="0"/>
              </a:spcBef>
              <a:spcAft>
                <a:spcPts val="0"/>
              </a:spcAft>
              <a:buClr>
                <a:schemeClr val="dk1"/>
              </a:buClr>
              <a:buSzPts val="6449"/>
              <a:buFont typeface="Calibri"/>
              <a:buNone/>
              <a:defRPr sz="6448"/>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146" name="Google Shape;146;g377adf4ea3e_0_173"/>
          <p:cNvSpPr/>
          <p:nvPr>
            <p:ph idx="2" type="pic"/>
          </p:nvPr>
        </p:nvSpPr>
        <p:spPr>
          <a:xfrm>
            <a:off x="8546138" y="1628085"/>
            <a:ext cx="10177200" cy="8035500"/>
          </a:xfrm>
          <a:prstGeom prst="rect">
            <a:avLst/>
          </a:prstGeom>
          <a:noFill/>
          <a:ln>
            <a:noFill/>
          </a:ln>
        </p:spPr>
      </p:sp>
      <p:sp>
        <p:nvSpPr>
          <p:cNvPr id="147" name="Google Shape;147;g377adf4ea3e_0_173"/>
          <p:cNvSpPr txBox="1"/>
          <p:nvPr>
            <p:ph idx="1" type="body"/>
          </p:nvPr>
        </p:nvSpPr>
        <p:spPr>
          <a:xfrm>
            <a:off x="1384658" y="3392280"/>
            <a:ext cx="6483300" cy="6284400"/>
          </a:xfrm>
          <a:prstGeom prst="rect">
            <a:avLst/>
          </a:prstGeom>
          <a:noFill/>
          <a:ln>
            <a:noFill/>
          </a:ln>
        </p:spPr>
        <p:txBody>
          <a:bodyPr anchorCtr="0" anchor="t" bIns="92100" lIns="184250" spcFirstLastPara="1" rIns="184250" wrap="square" tIns="92100">
            <a:normAutofit/>
          </a:bodyPr>
          <a:lstStyle>
            <a:lvl1pPr indent="-228600" lvl="0" marL="457200" algn="l">
              <a:lnSpc>
                <a:spcPct val="90000"/>
              </a:lnSpc>
              <a:spcBef>
                <a:spcPts val="2015"/>
              </a:spcBef>
              <a:spcAft>
                <a:spcPts val="0"/>
              </a:spcAft>
              <a:buClr>
                <a:schemeClr val="dk1"/>
              </a:buClr>
              <a:buSzPts val="3224"/>
              <a:buNone/>
              <a:defRPr sz="3224"/>
            </a:lvl1pPr>
            <a:lvl2pPr indent="-228600" lvl="1" marL="914400" algn="l">
              <a:lnSpc>
                <a:spcPct val="90000"/>
              </a:lnSpc>
              <a:spcBef>
                <a:spcPts val="1008"/>
              </a:spcBef>
              <a:spcAft>
                <a:spcPts val="0"/>
              </a:spcAft>
              <a:buClr>
                <a:schemeClr val="dk1"/>
              </a:buClr>
              <a:buSzPts val="2821"/>
              <a:buNone/>
              <a:defRPr sz="2821"/>
            </a:lvl2pPr>
            <a:lvl3pPr indent="-228600" lvl="2" marL="1371600" algn="l">
              <a:lnSpc>
                <a:spcPct val="90000"/>
              </a:lnSpc>
              <a:spcBef>
                <a:spcPts val="1008"/>
              </a:spcBef>
              <a:spcAft>
                <a:spcPts val="0"/>
              </a:spcAft>
              <a:buClr>
                <a:schemeClr val="dk1"/>
              </a:buClr>
              <a:buSzPts val="2418"/>
              <a:buNone/>
              <a:defRPr sz="2418"/>
            </a:lvl3pPr>
            <a:lvl4pPr indent="-228600" lvl="3" marL="1828800" algn="l">
              <a:lnSpc>
                <a:spcPct val="90000"/>
              </a:lnSpc>
              <a:spcBef>
                <a:spcPts val="1008"/>
              </a:spcBef>
              <a:spcAft>
                <a:spcPts val="0"/>
              </a:spcAft>
              <a:buClr>
                <a:schemeClr val="dk1"/>
              </a:buClr>
              <a:buSzPts val="2015"/>
              <a:buNone/>
              <a:defRPr sz="2015"/>
            </a:lvl4pPr>
            <a:lvl5pPr indent="-228600" lvl="4" marL="2286000" algn="l">
              <a:lnSpc>
                <a:spcPct val="90000"/>
              </a:lnSpc>
              <a:spcBef>
                <a:spcPts val="1008"/>
              </a:spcBef>
              <a:spcAft>
                <a:spcPts val="0"/>
              </a:spcAft>
              <a:buClr>
                <a:schemeClr val="dk1"/>
              </a:buClr>
              <a:buSzPts val="2015"/>
              <a:buNone/>
              <a:defRPr sz="2015"/>
            </a:lvl5pPr>
            <a:lvl6pPr indent="-228600" lvl="5" marL="2743200" algn="l">
              <a:lnSpc>
                <a:spcPct val="90000"/>
              </a:lnSpc>
              <a:spcBef>
                <a:spcPts val="1008"/>
              </a:spcBef>
              <a:spcAft>
                <a:spcPts val="0"/>
              </a:spcAft>
              <a:buClr>
                <a:schemeClr val="dk1"/>
              </a:buClr>
              <a:buSzPts val="2015"/>
              <a:buNone/>
              <a:defRPr sz="2015"/>
            </a:lvl6pPr>
            <a:lvl7pPr indent="-228600" lvl="6" marL="3200400" algn="l">
              <a:lnSpc>
                <a:spcPct val="90000"/>
              </a:lnSpc>
              <a:spcBef>
                <a:spcPts val="1008"/>
              </a:spcBef>
              <a:spcAft>
                <a:spcPts val="0"/>
              </a:spcAft>
              <a:buClr>
                <a:schemeClr val="dk1"/>
              </a:buClr>
              <a:buSzPts val="2015"/>
              <a:buNone/>
              <a:defRPr sz="2015"/>
            </a:lvl7pPr>
            <a:lvl8pPr indent="-228600" lvl="7" marL="3657600" algn="l">
              <a:lnSpc>
                <a:spcPct val="90000"/>
              </a:lnSpc>
              <a:spcBef>
                <a:spcPts val="1008"/>
              </a:spcBef>
              <a:spcAft>
                <a:spcPts val="0"/>
              </a:spcAft>
              <a:buClr>
                <a:schemeClr val="dk1"/>
              </a:buClr>
              <a:buSzPts val="2015"/>
              <a:buNone/>
              <a:defRPr sz="2015"/>
            </a:lvl8pPr>
            <a:lvl9pPr indent="-228600" lvl="8" marL="4114800" algn="l">
              <a:lnSpc>
                <a:spcPct val="90000"/>
              </a:lnSpc>
              <a:spcBef>
                <a:spcPts val="1008"/>
              </a:spcBef>
              <a:spcAft>
                <a:spcPts val="0"/>
              </a:spcAft>
              <a:buClr>
                <a:schemeClr val="dk1"/>
              </a:buClr>
              <a:buSzPts val="2015"/>
              <a:buNone/>
              <a:defRPr sz="2015"/>
            </a:lvl9pPr>
          </a:lstStyle>
          <a:p/>
        </p:txBody>
      </p:sp>
      <p:sp>
        <p:nvSpPr>
          <p:cNvPr id="148" name="Google Shape;148;g377adf4ea3e_0_173"/>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algn="l">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49" name="Google Shape;149;g377adf4ea3e_0_173"/>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algn="ctr">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50" name="Google Shape;150;g377adf4ea3e_0_173"/>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algn="r">
              <a:spcBef>
                <a:spcPts val="0"/>
              </a:spcBef>
              <a:buNone/>
              <a:defRPr sz="2418"/>
            </a:lvl1pPr>
            <a:lvl2pPr indent="0" lvl="1" marL="0" algn="r">
              <a:spcBef>
                <a:spcPts val="0"/>
              </a:spcBef>
              <a:buNone/>
              <a:defRPr sz="2418"/>
            </a:lvl2pPr>
            <a:lvl3pPr indent="0" lvl="2" marL="0" algn="r">
              <a:spcBef>
                <a:spcPts val="0"/>
              </a:spcBef>
              <a:buNone/>
              <a:defRPr sz="2418"/>
            </a:lvl3pPr>
            <a:lvl4pPr indent="0" lvl="3" marL="0" algn="r">
              <a:spcBef>
                <a:spcPts val="0"/>
              </a:spcBef>
              <a:buNone/>
              <a:defRPr sz="2418"/>
            </a:lvl4pPr>
            <a:lvl5pPr indent="0" lvl="4" marL="0" algn="r">
              <a:spcBef>
                <a:spcPts val="0"/>
              </a:spcBef>
              <a:buNone/>
              <a:defRPr sz="2418"/>
            </a:lvl5pPr>
            <a:lvl6pPr indent="0" lvl="5" marL="0" algn="r">
              <a:spcBef>
                <a:spcPts val="0"/>
              </a:spcBef>
              <a:buNone/>
              <a:defRPr sz="2418"/>
            </a:lvl6pPr>
            <a:lvl7pPr indent="0" lvl="6" marL="0" algn="r">
              <a:spcBef>
                <a:spcPts val="0"/>
              </a:spcBef>
              <a:buNone/>
              <a:defRPr sz="2418"/>
            </a:lvl7pPr>
            <a:lvl8pPr indent="0" lvl="7" marL="0" algn="r">
              <a:spcBef>
                <a:spcPts val="0"/>
              </a:spcBef>
              <a:buNone/>
              <a:defRPr sz="2418"/>
            </a:lvl8pPr>
            <a:lvl9pPr indent="0" lvl="8" marL="0" algn="r">
              <a:spcBef>
                <a:spcPts val="0"/>
              </a:spcBef>
              <a:buNone/>
              <a:defRPr sz="2418"/>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151" name="Shape 151"/>
        <p:cNvGrpSpPr/>
        <p:nvPr/>
      </p:nvGrpSpPr>
      <p:grpSpPr>
        <a:xfrm>
          <a:off x="0" y="0"/>
          <a:ext cx="0" cy="0"/>
          <a:chOff x="0" y="0"/>
          <a:chExt cx="0" cy="0"/>
        </a:xfrm>
      </p:grpSpPr>
      <p:sp>
        <p:nvSpPr>
          <p:cNvPr id="152" name="Google Shape;152;g377adf4ea3e_0_180"/>
          <p:cNvSpPr txBox="1"/>
          <p:nvPr>
            <p:ph type="title"/>
          </p:nvPr>
        </p:nvSpPr>
        <p:spPr>
          <a:xfrm>
            <a:off x="1382040" y="602025"/>
            <a:ext cx="17338200" cy="2185800"/>
          </a:xfrm>
          <a:prstGeom prst="rect">
            <a:avLst/>
          </a:prstGeom>
          <a:noFill/>
          <a:ln>
            <a:noFill/>
          </a:ln>
        </p:spPr>
        <p:txBody>
          <a:bodyPr anchorCtr="0" anchor="ctr" bIns="92100" lIns="184250" spcFirstLastPara="1" rIns="184250" wrap="square" tIns="92100">
            <a:normAutofit/>
          </a:bodyPr>
          <a:lstStyle>
            <a:lvl1pPr lvl="0" algn="l">
              <a:lnSpc>
                <a:spcPct val="90000"/>
              </a:lnSpc>
              <a:spcBef>
                <a:spcPts val="0"/>
              </a:spcBef>
              <a:spcAft>
                <a:spcPts val="0"/>
              </a:spcAft>
              <a:buClr>
                <a:schemeClr val="dk1"/>
              </a:buClr>
              <a:buSzPts val="3627"/>
              <a:buNone/>
              <a:defRPr sz="8866"/>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153" name="Google Shape;153;g377adf4ea3e_0_180"/>
          <p:cNvSpPr txBox="1"/>
          <p:nvPr>
            <p:ph idx="1" type="body"/>
          </p:nvPr>
        </p:nvSpPr>
        <p:spPr>
          <a:xfrm rot="5400000">
            <a:off x="6464160" y="-2071875"/>
            <a:ext cx="7174200" cy="17338200"/>
          </a:xfrm>
          <a:prstGeom prst="rect">
            <a:avLst/>
          </a:prstGeom>
          <a:noFill/>
          <a:ln>
            <a:noFill/>
          </a:ln>
        </p:spPr>
        <p:txBody>
          <a:bodyPr anchorCtr="0" anchor="t" bIns="92100" lIns="184250" spcFirstLastPara="1" rIns="184250" wrap="square" tIns="92100">
            <a:normAutofit/>
          </a:bodyPr>
          <a:lstStyle>
            <a:lvl1pPr indent="-458939" lvl="0" marL="457200" algn="l">
              <a:lnSpc>
                <a:spcPct val="90000"/>
              </a:lnSpc>
              <a:spcBef>
                <a:spcPts val="2015"/>
              </a:spcBef>
              <a:spcAft>
                <a:spcPts val="0"/>
              </a:spcAft>
              <a:buClr>
                <a:schemeClr val="dk1"/>
              </a:buClr>
              <a:buSzPts val="3627"/>
              <a:buChar char="•"/>
              <a:defRPr sz="5642"/>
            </a:lvl1pPr>
            <a:lvl2pPr indent="-458939" lvl="1" marL="914400" algn="l">
              <a:lnSpc>
                <a:spcPct val="90000"/>
              </a:lnSpc>
              <a:spcBef>
                <a:spcPts val="1008"/>
              </a:spcBef>
              <a:spcAft>
                <a:spcPts val="0"/>
              </a:spcAft>
              <a:buClr>
                <a:schemeClr val="dk1"/>
              </a:buClr>
              <a:buSzPts val="3627"/>
              <a:buChar char="•"/>
              <a:defRPr sz="4836"/>
            </a:lvl2pPr>
            <a:lvl3pPr indent="-458939" lvl="2" marL="1371600" algn="l">
              <a:lnSpc>
                <a:spcPct val="90000"/>
              </a:lnSpc>
              <a:spcBef>
                <a:spcPts val="1008"/>
              </a:spcBef>
              <a:spcAft>
                <a:spcPts val="0"/>
              </a:spcAft>
              <a:buClr>
                <a:schemeClr val="dk1"/>
              </a:buClr>
              <a:buSzPts val="3627"/>
              <a:buChar char="•"/>
              <a:defRPr sz="4030"/>
            </a:lvl3pPr>
            <a:lvl4pPr indent="-458939" lvl="3" marL="1828800" algn="l">
              <a:lnSpc>
                <a:spcPct val="90000"/>
              </a:lnSpc>
              <a:spcBef>
                <a:spcPts val="1008"/>
              </a:spcBef>
              <a:spcAft>
                <a:spcPts val="0"/>
              </a:spcAft>
              <a:buClr>
                <a:schemeClr val="dk1"/>
              </a:buClr>
              <a:buSzPts val="3627"/>
              <a:buChar char="•"/>
              <a:defRPr sz="3627"/>
            </a:lvl4pPr>
            <a:lvl5pPr indent="-458939" lvl="4" marL="2286000" algn="l">
              <a:lnSpc>
                <a:spcPct val="90000"/>
              </a:lnSpc>
              <a:spcBef>
                <a:spcPts val="1008"/>
              </a:spcBef>
              <a:spcAft>
                <a:spcPts val="0"/>
              </a:spcAft>
              <a:buClr>
                <a:schemeClr val="dk1"/>
              </a:buClr>
              <a:buSzPts val="3627"/>
              <a:buChar char="•"/>
              <a:defRPr sz="3627"/>
            </a:lvl5pPr>
            <a:lvl6pPr indent="-458939" lvl="5" marL="2743200" algn="l">
              <a:lnSpc>
                <a:spcPct val="90000"/>
              </a:lnSpc>
              <a:spcBef>
                <a:spcPts val="1008"/>
              </a:spcBef>
              <a:spcAft>
                <a:spcPts val="0"/>
              </a:spcAft>
              <a:buClr>
                <a:schemeClr val="dk1"/>
              </a:buClr>
              <a:buSzPts val="3627"/>
              <a:buChar char="•"/>
              <a:defRPr sz="3627"/>
            </a:lvl6pPr>
            <a:lvl7pPr indent="-458939" lvl="6" marL="3200400" algn="l">
              <a:lnSpc>
                <a:spcPct val="90000"/>
              </a:lnSpc>
              <a:spcBef>
                <a:spcPts val="1008"/>
              </a:spcBef>
              <a:spcAft>
                <a:spcPts val="0"/>
              </a:spcAft>
              <a:buClr>
                <a:schemeClr val="dk1"/>
              </a:buClr>
              <a:buSzPts val="3627"/>
              <a:buChar char="•"/>
              <a:defRPr sz="3627"/>
            </a:lvl7pPr>
            <a:lvl8pPr indent="-458939" lvl="7" marL="3657600" algn="l">
              <a:lnSpc>
                <a:spcPct val="90000"/>
              </a:lnSpc>
              <a:spcBef>
                <a:spcPts val="1008"/>
              </a:spcBef>
              <a:spcAft>
                <a:spcPts val="0"/>
              </a:spcAft>
              <a:buClr>
                <a:schemeClr val="dk1"/>
              </a:buClr>
              <a:buSzPts val="3627"/>
              <a:buChar char="•"/>
              <a:defRPr sz="3627"/>
            </a:lvl8pPr>
            <a:lvl9pPr indent="-458939" lvl="8" marL="4114800" algn="l">
              <a:lnSpc>
                <a:spcPct val="90000"/>
              </a:lnSpc>
              <a:spcBef>
                <a:spcPts val="1008"/>
              </a:spcBef>
              <a:spcAft>
                <a:spcPts val="0"/>
              </a:spcAft>
              <a:buClr>
                <a:schemeClr val="dk1"/>
              </a:buClr>
              <a:buSzPts val="3627"/>
              <a:buChar char="•"/>
              <a:defRPr sz="3627"/>
            </a:lvl9pPr>
          </a:lstStyle>
          <a:p/>
        </p:txBody>
      </p:sp>
      <p:sp>
        <p:nvSpPr>
          <p:cNvPr id="154" name="Google Shape;154;g377adf4ea3e_0_180"/>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algn="l">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55" name="Google Shape;155;g377adf4ea3e_0_180"/>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algn="ctr">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56" name="Google Shape;156;g377adf4ea3e_0_180"/>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algn="r">
              <a:spcBef>
                <a:spcPts val="0"/>
              </a:spcBef>
              <a:buNone/>
              <a:defRPr sz="2418"/>
            </a:lvl1pPr>
            <a:lvl2pPr indent="0" lvl="1" marL="0" algn="r">
              <a:spcBef>
                <a:spcPts val="0"/>
              </a:spcBef>
              <a:buNone/>
              <a:defRPr sz="2418"/>
            </a:lvl2pPr>
            <a:lvl3pPr indent="0" lvl="2" marL="0" algn="r">
              <a:spcBef>
                <a:spcPts val="0"/>
              </a:spcBef>
              <a:buNone/>
              <a:defRPr sz="2418"/>
            </a:lvl3pPr>
            <a:lvl4pPr indent="0" lvl="3" marL="0" algn="r">
              <a:spcBef>
                <a:spcPts val="0"/>
              </a:spcBef>
              <a:buNone/>
              <a:defRPr sz="2418"/>
            </a:lvl4pPr>
            <a:lvl5pPr indent="0" lvl="4" marL="0" algn="r">
              <a:spcBef>
                <a:spcPts val="0"/>
              </a:spcBef>
              <a:buNone/>
              <a:defRPr sz="2418"/>
            </a:lvl5pPr>
            <a:lvl6pPr indent="0" lvl="5" marL="0" algn="r">
              <a:spcBef>
                <a:spcPts val="0"/>
              </a:spcBef>
              <a:buNone/>
              <a:defRPr sz="2418"/>
            </a:lvl6pPr>
            <a:lvl7pPr indent="0" lvl="6" marL="0" algn="r">
              <a:spcBef>
                <a:spcPts val="0"/>
              </a:spcBef>
              <a:buNone/>
              <a:defRPr sz="2418"/>
            </a:lvl7pPr>
            <a:lvl8pPr indent="0" lvl="7" marL="0" algn="r">
              <a:spcBef>
                <a:spcPts val="0"/>
              </a:spcBef>
              <a:buNone/>
              <a:defRPr sz="2418"/>
            </a:lvl8pPr>
            <a:lvl9pPr indent="0" lvl="8" marL="0" algn="r">
              <a:spcBef>
                <a:spcPts val="0"/>
              </a:spcBef>
              <a:buNone/>
              <a:defRPr sz="2418"/>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157" name="Shape 157"/>
        <p:cNvGrpSpPr/>
        <p:nvPr/>
      </p:nvGrpSpPr>
      <p:grpSpPr>
        <a:xfrm>
          <a:off x="0" y="0"/>
          <a:ext cx="0" cy="0"/>
          <a:chOff x="0" y="0"/>
          <a:chExt cx="0" cy="0"/>
        </a:xfrm>
      </p:grpSpPr>
      <p:sp>
        <p:nvSpPr>
          <p:cNvPr id="158" name="Google Shape;158;g377adf4ea3e_0_186"/>
          <p:cNvSpPr txBox="1"/>
          <p:nvPr>
            <p:ph type="title"/>
          </p:nvPr>
        </p:nvSpPr>
        <p:spPr>
          <a:xfrm rot="5400000">
            <a:off x="11761710" y="3226275"/>
            <a:ext cx="9582900" cy="4334400"/>
          </a:xfrm>
          <a:prstGeom prst="rect">
            <a:avLst/>
          </a:prstGeom>
          <a:noFill/>
          <a:ln>
            <a:noFill/>
          </a:ln>
        </p:spPr>
        <p:txBody>
          <a:bodyPr anchorCtr="0" anchor="ctr" bIns="92100" lIns="184250" spcFirstLastPara="1" rIns="184250" wrap="square" tIns="92100">
            <a:normAutofit/>
          </a:bodyPr>
          <a:lstStyle>
            <a:lvl1pPr lvl="0" algn="l">
              <a:lnSpc>
                <a:spcPct val="90000"/>
              </a:lnSpc>
              <a:spcBef>
                <a:spcPts val="0"/>
              </a:spcBef>
              <a:spcAft>
                <a:spcPts val="0"/>
              </a:spcAft>
              <a:buClr>
                <a:schemeClr val="dk1"/>
              </a:buClr>
              <a:buSzPts val="3627"/>
              <a:buNone/>
              <a:defRPr sz="8866"/>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159" name="Google Shape;159;g377adf4ea3e_0_186"/>
          <p:cNvSpPr txBox="1"/>
          <p:nvPr>
            <p:ph idx="1" type="body"/>
          </p:nvPr>
        </p:nvSpPr>
        <p:spPr>
          <a:xfrm rot="5400000">
            <a:off x="2966700" y="-982875"/>
            <a:ext cx="9582900" cy="12752700"/>
          </a:xfrm>
          <a:prstGeom prst="rect">
            <a:avLst/>
          </a:prstGeom>
          <a:noFill/>
          <a:ln>
            <a:noFill/>
          </a:ln>
        </p:spPr>
        <p:txBody>
          <a:bodyPr anchorCtr="0" anchor="t" bIns="92100" lIns="184250" spcFirstLastPara="1" rIns="184250" wrap="square" tIns="92100">
            <a:normAutofit/>
          </a:bodyPr>
          <a:lstStyle>
            <a:lvl1pPr indent="-458939" lvl="0" marL="457200" algn="l">
              <a:lnSpc>
                <a:spcPct val="90000"/>
              </a:lnSpc>
              <a:spcBef>
                <a:spcPts val="2015"/>
              </a:spcBef>
              <a:spcAft>
                <a:spcPts val="0"/>
              </a:spcAft>
              <a:buClr>
                <a:schemeClr val="dk1"/>
              </a:buClr>
              <a:buSzPts val="3627"/>
              <a:buChar char="•"/>
              <a:defRPr sz="5642"/>
            </a:lvl1pPr>
            <a:lvl2pPr indent="-458939" lvl="1" marL="914400" algn="l">
              <a:lnSpc>
                <a:spcPct val="90000"/>
              </a:lnSpc>
              <a:spcBef>
                <a:spcPts val="1008"/>
              </a:spcBef>
              <a:spcAft>
                <a:spcPts val="0"/>
              </a:spcAft>
              <a:buClr>
                <a:schemeClr val="dk1"/>
              </a:buClr>
              <a:buSzPts val="3627"/>
              <a:buChar char="•"/>
              <a:defRPr sz="4836"/>
            </a:lvl2pPr>
            <a:lvl3pPr indent="-458939" lvl="2" marL="1371600" algn="l">
              <a:lnSpc>
                <a:spcPct val="90000"/>
              </a:lnSpc>
              <a:spcBef>
                <a:spcPts val="1008"/>
              </a:spcBef>
              <a:spcAft>
                <a:spcPts val="0"/>
              </a:spcAft>
              <a:buClr>
                <a:schemeClr val="dk1"/>
              </a:buClr>
              <a:buSzPts val="3627"/>
              <a:buChar char="•"/>
              <a:defRPr sz="4030"/>
            </a:lvl3pPr>
            <a:lvl4pPr indent="-458939" lvl="3" marL="1828800" algn="l">
              <a:lnSpc>
                <a:spcPct val="90000"/>
              </a:lnSpc>
              <a:spcBef>
                <a:spcPts val="1008"/>
              </a:spcBef>
              <a:spcAft>
                <a:spcPts val="0"/>
              </a:spcAft>
              <a:buClr>
                <a:schemeClr val="dk1"/>
              </a:buClr>
              <a:buSzPts val="3627"/>
              <a:buChar char="•"/>
              <a:defRPr sz="3627"/>
            </a:lvl4pPr>
            <a:lvl5pPr indent="-458939" lvl="4" marL="2286000" algn="l">
              <a:lnSpc>
                <a:spcPct val="90000"/>
              </a:lnSpc>
              <a:spcBef>
                <a:spcPts val="1008"/>
              </a:spcBef>
              <a:spcAft>
                <a:spcPts val="0"/>
              </a:spcAft>
              <a:buClr>
                <a:schemeClr val="dk1"/>
              </a:buClr>
              <a:buSzPts val="3627"/>
              <a:buChar char="•"/>
              <a:defRPr sz="3627"/>
            </a:lvl5pPr>
            <a:lvl6pPr indent="-458939" lvl="5" marL="2743200" algn="l">
              <a:lnSpc>
                <a:spcPct val="90000"/>
              </a:lnSpc>
              <a:spcBef>
                <a:spcPts val="1008"/>
              </a:spcBef>
              <a:spcAft>
                <a:spcPts val="0"/>
              </a:spcAft>
              <a:buClr>
                <a:schemeClr val="dk1"/>
              </a:buClr>
              <a:buSzPts val="3627"/>
              <a:buChar char="•"/>
              <a:defRPr sz="3627"/>
            </a:lvl6pPr>
            <a:lvl7pPr indent="-458939" lvl="6" marL="3200400" algn="l">
              <a:lnSpc>
                <a:spcPct val="90000"/>
              </a:lnSpc>
              <a:spcBef>
                <a:spcPts val="1008"/>
              </a:spcBef>
              <a:spcAft>
                <a:spcPts val="0"/>
              </a:spcAft>
              <a:buClr>
                <a:schemeClr val="dk1"/>
              </a:buClr>
              <a:buSzPts val="3627"/>
              <a:buChar char="•"/>
              <a:defRPr sz="3627"/>
            </a:lvl7pPr>
            <a:lvl8pPr indent="-458939" lvl="7" marL="3657600" algn="l">
              <a:lnSpc>
                <a:spcPct val="90000"/>
              </a:lnSpc>
              <a:spcBef>
                <a:spcPts val="1008"/>
              </a:spcBef>
              <a:spcAft>
                <a:spcPts val="0"/>
              </a:spcAft>
              <a:buClr>
                <a:schemeClr val="dk1"/>
              </a:buClr>
              <a:buSzPts val="3627"/>
              <a:buChar char="•"/>
              <a:defRPr sz="3627"/>
            </a:lvl8pPr>
            <a:lvl9pPr indent="-458939" lvl="8" marL="4114800" algn="l">
              <a:lnSpc>
                <a:spcPct val="90000"/>
              </a:lnSpc>
              <a:spcBef>
                <a:spcPts val="1008"/>
              </a:spcBef>
              <a:spcAft>
                <a:spcPts val="0"/>
              </a:spcAft>
              <a:buClr>
                <a:schemeClr val="dk1"/>
              </a:buClr>
              <a:buSzPts val="3627"/>
              <a:buChar char="•"/>
              <a:defRPr sz="3627"/>
            </a:lvl9pPr>
          </a:lstStyle>
          <a:p/>
        </p:txBody>
      </p:sp>
      <p:sp>
        <p:nvSpPr>
          <p:cNvPr id="160" name="Google Shape;160;g377adf4ea3e_0_186"/>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algn="l">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61" name="Google Shape;161;g377adf4ea3e_0_186"/>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algn="ctr">
              <a:spcBef>
                <a:spcPts val="0"/>
              </a:spcBef>
              <a:spcAft>
                <a:spcPts val="0"/>
              </a:spcAft>
              <a:buSzPts val="2821"/>
              <a:buNone/>
              <a:defRPr sz="2418"/>
            </a:lvl1pPr>
            <a:lvl2pPr lvl="1" algn="l">
              <a:spcBef>
                <a:spcPts val="0"/>
              </a:spcBef>
              <a:spcAft>
                <a:spcPts val="0"/>
              </a:spcAft>
              <a:buSzPts val="2821"/>
              <a:buNone/>
              <a:defRPr sz="3627"/>
            </a:lvl2pPr>
            <a:lvl3pPr lvl="2" algn="l">
              <a:spcBef>
                <a:spcPts val="0"/>
              </a:spcBef>
              <a:spcAft>
                <a:spcPts val="0"/>
              </a:spcAft>
              <a:buSzPts val="2821"/>
              <a:buNone/>
              <a:defRPr sz="3627"/>
            </a:lvl3pPr>
            <a:lvl4pPr lvl="3" algn="l">
              <a:spcBef>
                <a:spcPts val="0"/>
              </a:spcBef>
              <a:spcAft>
                <a:spcPts val="0"/>
              </a:spcAft>
              <a:buSzPts val="2821"/>
              <a:buNone/>
              <a:defRPr sz="3627"/>
            </a:lvl4pPr>
            <a:lvl5pPr lvl="4" algn="l">
              <a:spcBef>
                <a:spcPts val="0"/>
              </a:spcBef>
              <a:spcAft>
                <a:spcPts val="0"/>
              </a:spcAft>
              <a:buSzPts val="2821"/>
              <a:buNone/>
              <a:defRPr sz="3627"/>
            </a:lvl5pPr>
            <a:lvl6pPr lvl="5" algn="l">
              <a:spcBef>
                <a:spcPts val="0"/>
              </a:spcBef>
              <a:spcAft>
                <a:spcPts val="0"/>
              </a:spcAft>
              <a:buSzPts val="2821"/>
              <a:buNone/>
              <a:defRPr sz="3627"/>
            </a:lvl6pPr>
            <a:lvl7pPr lvl="6" algn="l">
              <a:spcBef>
                <a:spcPts val="0"/>
              </a:spcBef>
              <a:spcAft>
                <a:spcPts val="0"/>
              </a:spcAft>
              <a:buSzPts val="2821"/>
              <a:buNone/>
              <a:defRPr sz="3627"/>
            </a:lvl7pPr>
            <a:lvl8pPr lvl="7" algn="l">
              <a:spcBef>
                <a:spcPts val="0"/>
              </a:spcBef>
              <a:spcAft>
                <a:spcPts val="0"/>
              </a:spcAft>
              <a:buSzPts val="2821"/>
              <a:buNone/>
              <a:defRPr sz="3627"/>
            </a:lvl8pPr>
            <a:lvl9pPr lvl="8" algn="l">
              <a:spcBef>
                <a:spcPts val="0"/>
              </a:spcBef>
              <a:spcAft>
                <a:spcPts val="0"/>
              </a:spcAft>
              <a:buSzPts val="2821"/>
              <a:buNone/>
              <a:defRPr sz="3627"/>
            </a:lvl9pPr>
          </a:lstStyle>
          <a:p/>
        </p:txBody>
      </p:sp>
      <p:sp>
        <p:nvSpPr>
          <p:cNvPr id="162" name="Google Shape;162;g377adf4ea3e_0_186"/>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algn="r">
              <a:spcBef>
                <a:spcPts val="0"/>
              </a:spcBef>
              <a:buNone/>
              <a:defRPr sz="2418"/>
            </a:lvl1pPr>
            <a:lvl2pPr indent="0" lvl="1" marL="0" algn="r">
              <a:spcBef>
                <a:spcPts val="0"/>
              </a:spcBef>
              <a:buNone/>
              <a:defRPr sz="2418"/>
            </a:lvl2pPr>
            <a:lvl3pPr indent="0" lvl="2" marL="0" algn="r">
              <a:spcBef>
                <a:spcPts val="0"/>
              </a:spcBef>
              <a:buNone/>
              <a:defRPr sz="2418"/>
            </a:lvl3pPr>
            <a:lvl4pPr indent="0" lvl="3" marL="0" algn="r">
              <a:spcBef>
                <a:spcPts val="0"/>
              </a:spcBef>
              <a:buNone/>
              <a:defRPr sz="2418"/>
            </a:lvl4pPr>
            <a:lvl5pPr indent="0" lvl="4" marL="0" algn="r">
              <a:spcBef>
                <a:spcPts val="0"/>
              </a:spcBef>
              <a:buNone/>
              <a:defRPr sz="2418"/>
            </a:lvl5pPr>
            <a:lvl6pPr indent="0" lvl="5" marL="0" algn="r">
              <a:spcBef>
                <a:spcPts val="0"/>
              </a:spcBef>
              <a:buNone/>
              <a:defRPr sz="2418"/>
            </a:lvl6pPr>
            <a:lvl7pPr indent="0" lvl="6" marL="0" algn="r">
              <a:spcBef>
                <a:spcPts val="0"/>
              </a:spcBef>
              <a:buNone/>
              <a:defRPr sz="2418"/>
            </a:lvl7pPr>
            <a:lvl8pPr indent="0" lvl="7" marL="0" algn="r">
              <a:spcBef>
                <a:spcPts val="0"/>
              </a:spcBef>
              <a:buNone/>
              <a:defRPr sz="2418"/>
            </a:lvl8pPr>
            <a:lvl9pPr indent="0" lvl="8" marL="0" algn="r">
              <a:spcBef>
                <a:spcPts val="0"/>
              </a:spcBef>
              <a:buNone/>
              <a:defRPr sz="2418"/>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63" name="Shape 163"/>
        <p:cNvGrpSpPr/>
        <p:nvPr/>
      </p:nvGrpSpPr>
      <p:grpSpPr>
        <a:xfrm>
          <a:off x="0" y="0"/>
          <a:ext cx="0" cy="0"/>
          <a:chOff x="0" y="0"/>
          <a:chExt cx="0" cy="0"/>
        </a:xfrm>
      </p:grpSpPr>
      <p:sp>
        <p:nvSpPr>
          <p:cNvPr id="164" name="Google Shape;164;g377adf4ea3e_0_416"/>
          <p:cNvSpPr txBox="1"/>
          <p:nvPr>
            <p:ph idx="11" type="ftr"/>
          </p:nvPr>
        </p:nvSpPr>
        <p:spPr>
          <a:xfrm>
            <a:off x="17551458" y="10527142"/>
            <a:ext cx="17265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2821"/>
              <a:buNone/>
              <a:defRPr b="0" i="0" sz="1209">
                <a:solidFill>
                  <a:srgbClr val="3C3B3A"/>
                </a:solidFill>
                <a:latin typeface="Arial"/>
                <a:ea typeface="Arial"/>
                <a:cs typeface="Arial"/>
                <a:sym typeface="Arial"/>
              </a:defRPr>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165" name="Google Shape;165;g377adf4ea3e_0_416"/>
          <p:cNvSpPr txBox="1"/>
          <p:nvPr>
            <p:ph idx="10" type="dt"/>
          </p:nvPr>
        </p:nvSpPr>
        <p:spPr>
          <a:xfrm>
            <a:off x="824900" y="10527142"/>
            <a:ext cx="14523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2821"/>
              <a:buNone/>
              <a:defRPr b="0" i="0" sz="1209">
                <a:solidFill>
                  <a:srgbClr val="3C3B3A"/>
                </a:solidFill>
                <a:latin typeface="Arial Black"/>
                <a:ea typeface="Arial Black"/>
                <a:cs typeface="Arial Black"/>
                <a:sym typeface="Arial Black"/>
              </a:defRPr>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166" name="Google Shape;166;g377adf4ea3e_0_416"/>
          <p:cNvSpPr txBox="1"/>
          <p:nvPr>
            <p:ph idx="12" type="sldNum"/>
          </p:nvPr>
        </p:nvSpPr>
        <p:spPr>
          <a:xfrm>
            <a:off x="14473729" y="10516069"/>
            <a:ext cx="4623300" cy="372300"/>
          </a:xfrm>
          <a:prstGeom prst="rect">
            <a:avLst/>
          </a:prstGeom>
          <a:noFill/>
          <a:ln>
            <a:noFill/>
          </a:ln>
        </p:spPr>
        <p:txBody>
          <a:bodyPr anchorCtr="0" anchor="t" bIns="0" lIns="0" spcFirstLastPara="1" rIns="0" wrap="square" tIns="0">
            <a:spAutoFit/>
          </a:bodyPr>
          <a:lstStyle>
            <a:lvl1pPr indent="0" lvl="0" algn="r">
              <a:spcBef>
                <a:spcPts val="0"/>
              </a:spcBef>
              <a:buNone/>
              <a:defRPr sz="2418">
                <a:solidFill>
                  <a:srgbClr val="888888"/>
                </a:solidFill>
              </a:defRPr>
            </a:lvl1pPr>
            <a:lvl2pPr indent="0" lvl="1" algn="r">
              <a:spcBef>
                <a:spcPts val="0"/>
              </a:spcBef>
              <a:buNone/>
              <a:defRPr sz="2418">
                <a:solidFill>
                  <a:srgbClr val="888888"/>
                </a:solidFill>
              </a:defRPr>
            </a:lvl2pPr>
            <a:lvl3pPr indent="0" lvl="2" algn="r">
              <a:spcBef>
                <a:spcPts val="0"/>
              </a:spcBef>
              <a:buNone/>
              <a:defRPr sz="2418">
                <a:solidFill>
                  <a:srgbClr val="888888"/>
                </a:solidFill>
              </a:defRPr>
            </a:lvl3pPr>
            <a:lvl4pPr indent="0" lvl="3" algn="r">
              <a:spcBef>
                <a:spcPts val="0"/>
              </a:spcBef>
              <a:buNone/>
              <a:defRPr sz="2418">
                <a:solidFill>
                  <a:srgbClr val="888888"/>
                </a:solidFill>
              </a:defRPr>
            </a:lvl4pPr>
            <a:lvl5pPr indent="0" lvl="4" algn="r">
              <a:spcBef>
                <a:spcPts val="0"/>
              </a:spcBef>
              <a:buNone/>
              <a:defRPr sz="2418">
                <a:solidFill>
                  <a:srgbClr val="888888"/>
                </a:solidFill>
              </a:defRPr>
            </a:lvl5pPr>
            <a:lvl6pPr indent="0" lvl="5" algn="r">
              <a:spcBef>
                <a:spcPts val="0"/>
              </a:spcBef>
              <a:buNone/>
              <a:defRPr sz="2418">
                <a:solidFill>
                  <a:srgbClr val="888888"/>
                </a:solidFill>
              </a:defRPr>
            </a:lvl6pPr>
            <a:lvl7pPr indent="0" lvl="6" algn="r">
              <a:spcBef>
                <a:spcPts val="0"/>
              </a:spcBef>
              <a:buNone/>
              <a:defRPr sz="2418">
                <a:solidFill>
                  <a:srgbClr val="888888"/>
                </a:solidFill>
              </a:defRPr>
            </a:lvl7pPr>
            <a:lvl8pPr indent="0" lvl="7" algn="r">
              <a:spcBef>
                <a:spcPts val="0"/>
              </a:spcBef>
              <a:buNone/>
              <a:defRPr sz="2418">
                <a:solidFill>
                  <a:srgbClr val="888888"/>
                </a:solidFill>
              </a:defRPr>
            </a:lvl8pPr>
            <a:lvl9pPr indent="0" lvl="8" algn="r">
              <a:spcBef>
                <a:spcPts val="0"/>
              </a:spcBef>
              <a:buNone/>
              <a:defRPr sz="2418">
                <a:solidFill>
                  <a:srgbClr val="888888"/>
                </a:solidFil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3" name="Shape 173"/>
        <p:cNvGrpSpPr/>
        <p:nvPr/>
      </p:nvGrpSpPr>
      <p:grpSpPr>
        <a:xfrm>
          <a:off x="0" y="0"/>
          <a:ext cx="0" cy="0"/>
          <a:chOff x="0" y="0"/>
          <a:chExt cx="0" cy="0"/>
        </a:xfrm>
      </p:grpSpPr>
      <p:sp>
        <p:nvSpPr>
          <p:cNvPr id="174" name="Google Shape;174;g377c7ef12f2_0_570"/>
          <p:cNvSpPr txBox="1"/>
          <p:nvPr>
            <p:ph type="title"/>
          </p:nvPr>
        </p:nvSpPr>
        <p:spPr>
          <a:xfrm>
            <a:off x="845840" y="2471046"/>
            <a:ext cx="5676600" cy="1443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11"/>
              <a:buNone/>
              <a:defRPr b="0" i="0" sz="5239">
                <a:solidFill>
                  <a:schemeClr val="dk1"/>
                </a:solidFill>
                <a:latin typeface="Arial Black"/>
                <a:ea typeface="Arial Black"/>
                <a:cs typeface="Arial Black"/>
                <a:sym typeface="Arial Black"/>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75" name="Google Shape;175;g377c7ef12f2_0_570"/>
          <p:cNvSpPr txBox="1"/>
          <p:nvPr>
            <p:ph idx="1" type="body"/>
          </p:nvPr>
        </p:nvSpPr>
        <p:spPr>
          <a:xfrm>
            <a:off x="1005120" y="2600748"/>
            <a:ext cx="18092100" cy="74631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11"/>
              <a:buNone/>
              <a:defRPr sz="1813"/>
            </a:lvl1pPr>
            <a:lvl2pPr indent="-228600" lvl="1" marL="914400" algn="l">
              <a:spcBef>
                <a:spcPts val="0"/>
              </a:spcBef>
              <a:spcAft>
                <a:spcPts val="0"/>
              </a:spcAft>
              <a:buSzPts val="1411"/>
              <a:buNone/>
              <a:defRPr sz="1813"/>
            </a:lvl2pPr>
            <a:lvl3pPr indent="-228600" lvl="2" marL="1371600" algn="l">
              <a:spcBef>
                <a:spcPts val="0"/>
              </a:spcBef>
              <a:spcAft>
                <a:spcPts val="0"/>
              </a:spcAft>
              <a:buSzPts val="1411"/>
              <a:buNone/>
              <a:defRPr sz="1813"/>
            </a:lvl3pPr>
            <a:lvl4pPr indent="-228600" lvl="3" marL="1828800" algn="l">
              <a:spcBef>
                <a:spcPts val="0"/>
              </a:spcBef>
              <a:spcAft>
                <a:spcPts val="0"/>
              </a:spcAft>
              <a:buSzPts val="1411"/>
              <a:buNone/>
              <a:defRPr sz="1813"/>
            </a:lvl4pPr>
            <a:lvl5pPr indent="-228600" lvl="4" marL="2286000" algn="l">
              <a:spcBef>
                <a:spcPts val="0"/>
              </a:spcBef>
              <a:spcAft>
                <a:spcPts val="0"/>
              </a:spcAft>
              <a:buSzPts val="1411"/>
              <a:buNone/>
              <a:defRPr sz="1813"/>
            </a:lvl5pPr>
            <a:lvl6pPr indent="-228600" lvl="5" marL="2743200" algn="l">
              <a:spcBef>
                <a:spcPts val="0"/>
              </a:spcBef>
              <a:spcAft>
                <a:spcPts val="0"/>
              </a:spcAft>
              <a:buSzPts val="1411"/>
              <a:buNone/>
              <a:defRPr sz="1813"/>
            </a:lvl6pPr>
            <a:lvl7pPr indent="-228600" lvl="6" marL="3200400" algn="l">
              <a:spcBef>
                <a:spcPts val="0"/>
              </a:spcBef>
              <a:spcAft>
                <a:spcPts val="0"/>
              </a:spcAft>
              <a:buSzPts val="1411"/>
              <a:buNone/>
              <a:defRPr sz="1813"/>
            </a:lvl7pPr>
            <a:lvl8pPr indent="-228600" lvl="7" marL="3657600" algn="l">
              <a:spcBef>
                <a:spcPts val="0"/>
              </a:spcBef>
              <a:spcAft>
                <a:spcPts val="0"/>
              </a:spcAft>
              <a:buSzPts val="1411"/>
              <a:buNone/>
              <a:defRPr sz="1813"/>
            </a:lvl8pPr>
            <a:lvl9pPr indent="-228600" lvl="8" marL="4114800" algn="l">
              <a:spcBef>
                <a:spcPts val="0"/>
              </a:spcBef>
              <a:spcAft>
                <a:spcPts val="0"/>
              </a:spcAft>
              <a:buSzPts val="1411"/>
              <a:buNone/>
              <a:defRPr sz="1813"/>
            </a:lvl9pPr>
          </a:lstStyle>
          <a:p/>
        </p:txBody>
      </p:sp>
      <p:sp>
        <p:nvSpPr>
          <p:cNvPr id="176" name="Google Shape;176;g377c7ef12f2_0_570"/>
          <p:cNvSpPr txBox="1"/>
          <p:nvPr>
            <p:ph idx="11" type="ftr"/>
          </p:nvPr>
        </p:nvSpPr>
        <p:spPr>
          <a:xfrm>
            <a:off x="17551458" y="10527142"/>
            <a:ext cx="17265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a:ea typeface="Arial"/>
                <a:cs typeface="Arial"/>
                <a:sym typeface="Arial"/>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77" name="Google Shape;177;g377c7ef12f2_0_570"/>
          <p:cNvSpPr txBox="1"/>
          <p:nvPr>
            <p:ph idx="10" type="dt"/>
          </p:nvPr>
        </p:nvSpPr>
        <p:spPr>
          <a:xfrm>
            <a:off x="824900" y="10527142"/>
            <a:ext cx="14523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Black"/>
                <a:ea typeface="Arial Black"/>
                <a:cs typeface="Arial Black"/>
                <a:sym typeface="Arial Black"/>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78" name="Google Shape;178;g377c7ef12f2_0_570"/>
          <p:cNvSpPr txBox="1"/>
          <p:nvPr>
            <p:ph idx="12" type="sldNum"/>
          </p:nvPr>
        </p:nvSpPr>
        <p:spPr>
          <a:xfrm>
            <a:off x="14473729" y="10516069"/>
            <a:ext cx="4623300" cy="279300"/>
          </a:xfrm>
          <a:prstGeom prst="rect">
            <a:avLst/>
          </a:prstGeom>
          <a:noFill/>
          <a:ln>
            <a:noFill/>
          </a:ln>
        </p:spPr>
        <p:txBody>
          <a:bodyPr anchorCtr="0" anchor="t" bIns="0" lIns="0" spcFirstLastPara="1" rIns="0" wrap="square" tIns="0">
            <a:spAutoFit/>
          </a:bodyPr>
          <a:lstStyle>
            <a:lvl1pPr indent="0" lvl="0" algn="r">
              <a:spcBef>
                <a:spcPts val="0"/>
              </a:spcBef>
              <a:buNone/>
              <a:defRPr sz="1813">
                <a:solidFill>
                  <a:srgbClr val="888888"/>
                </a:solidFill>
              </a:defRPr>
            </a:lvl1pPr>
            <a:lvl2pPr indent="0" lvl="1" algn="r">
              <a:spcBef>
                <a:spcPts val="0"/>
              </a:spcBef>
              <a:buNone/>
              <a:defRPr sz="1813">
                <a:solidFill>
                  <a:srgbClr val="888888"/>
                </a:solidFill>
              </a:defRPr>
            </a:lvl2pPr>
            <a:lvl3pPr indent="0" lvl="2" algn="r">
              <a:spcBef>
                <a:spcPts val="0"/>
              </a:spcBef>
              <a:buNone/>
              <a:defRPr sz="1813">
                <a:solidFill>
                  <a:srgbClr val="888888"/>
                </a:solidFill>
              </a:defRPr>
            </a:lvl3pPr>
            <a:lvl4pPr indent="0" lvl="3" algn="r">
              <a:spcBef>
                <a:spcPts val="0"/>
              </a:spcBef>
              <a:buNone/>
              <a:defRPr sz="1813">
                <a:solidFill>
                  <a:srgbClr val="888888"/>
                </a:solidFill>
              </a:defRPr>
            </a:lvl4pPr>
            <a:lvl5pPr indent="0" lvl="4" algn="r">
              <a:spcBef>
                <a:spcPts val="0"/>
              </a:spcBef>
              <a:buNone/>
              <a:defRPr sz="1813">
                <a:solidFill>
                  <a:srgbClr val="888888"/>
                </a:solidFill>
              </a:defRPr>
            </a:lvl5pPr>
            <a:lvl6pPr indent="0" lvl="5" algn="r">
              <a:spcBef>
                <a:spcPts val="0"/>
              </a:spcBef>
              <a:buNone/>
              <a:defRPr sz="1813">
                <a:solidFill>
                  <a:srgbClr val="888888"/>
                </a:solidFill>
              </a:defRPr>
            </a:lvl6pPr>
            <a:lvl7pPr indent="0" lvl="6" algn="r">
              <a:spcBef>
                <a:spcPts val="0"/>
              </a:spcBef>
              <a:buNone/>
              <a:defRPr sz="1813">
                <a:solidFill>
                  <a:srgbClr val="888888"/>
                </a:solidFill>
              </a:defRPr>
            </a:lvl7pPr>
            <a:lvl8pPr indent="0" lvl="7" algn="r">
              <a:spcBef>
                <a:spcPts val="0"/>
              </a:spcBef>
              <a:buNone/>
              <a:defRPr sz="1813">
                <a:solidFill>
                  <a:srgbClr val="888888"/>
                </a:solidFill>
              </a:defRPr>
            </a:lvl8pPr>
            <a:lvl9pPr indent="0" lvl="8" algn="r">
              <a:spcBef>
                <a:spcPts val="0"/>
              </a:spcBef>
              <a:buNone/>
              <a:defRPr sz="1813">
                <a:solidFill>
                  <a:srgbClr val="888888"/>
                </a:solidFil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79" name="Shape 179"/>
        <p:cNvGrpSpPr/>
        <p:nvPr/>
      </p:nvGrpSpPr>
      <p:grpSpPr>
        <a:xfrm>
          <a:off x="0" y="0"/>
          <a:ext cx="0" cy="0"/>
          <a:chOff x="0" y="0"/>
          <a:chExt cx="0" cy="0"/>
        </a:xfrm>
      </p:grpSpPr>
      <p:sp>
        <p:nvSpPr>
          <p:cNvPr id="180" name="Google Shape;180;g377c7ef12f2_0_576"/>
          <p:cNvSpPr txBox="1"/>
          <p:nvPr>
            <p:ph idx="11" type="ftr"/>
          </p:nvPr>
        </p:nvSpPr>
        <p:spPr>
          <a:xfrm>
            <a:off x="17551458" y="10527142"/>
            <a:ext cx="17265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a:ea typeface="Arial"/>
                <a:cs typeface="Arial"/>
                <a:sym typeface="Arial"/>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81" name="Google Shape;181;g377c7ef12f2_0_576"/>
          <p:cNvSpPr txBox="1"/>
          <p:nvPr>
            <p:ph idx="10" type="dt"/>
          </p:nvPr>
        </p:nvSpPr>
        <p:spPr>
          <a:xfrm>
            <a:off x="824900" y="10527142"/>
            <a:ext cx="14523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Black"/>
                <a:ea typeface="Arial Black"/>
                <a:cs typeface="Arial Black"/>
                <a:sym typeface="Arial Black"/>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82" name="Google Shape;182;g377c7ef12f2_0_576"/>
          <p:cNvSpPr txBox="1"/>
          <p:nvPr>
            <p:ph idx="12" type="sldNum"/>
          </p:nvPr>
        </p:nvSpPr>
        <p:spPr>
          <a:xfrm>
            <a:off x="14473729" y="10516069"/>
            <a:ext cx="4623300" cy="279300"/>
          </a:xfrm>
          <a:prstGeom prst="rect">
            <a:avLst/>
          </a:prstGeom>
          <a:noFill/>
          <a:ln>
            <a:noFill/>
          </a:ln>
        </p:spPr>
        <p:txBody>
          <a:bodyPr anchorCtr="0" anchor="t" bIns="0" lIns="0" spcFirstLastPara="1" rIns="0" wrap="square" tIns="0">
            <a:spAutoFit/>
          </a:bodyPr>
          <a:lstStyle>
            <a:lvl1pPr indent="0" lvl="0" algn="r">
              <a:spcBef>
                <a:spcPts val="0"/>
              </a:spcBef>
              <a:buNone/>
              <a:defRPr sz="1813">
                <a:solidFill>
                  <a:srgbClr val="888888"/>
                </a:solidFill>
              </a:defRPr>
            </a:lvl1pPr>
            <a:lvl2pPr indent="0" lvl="1" algn="r">
              <a:spcBef>
                <a:spcPts val="0"/>
              </a:spcBef>
              <a:buNone/>
              <a:defRPr sz="1813">
                <a:solidFill>
                  <a:srgbClr val="888888"/>
                </a:solidFill>
              </a:defRPr>
            </a:lvl2pPr>
            <a:lvl3pPr indent="0" lvl="2" algn="r">
              <a:spcBef>
                <a:spcPts val="0"/>
              </a:spcBef>
              <a:buNone/>
              <a:defRPr sz="1813">
                <a:solidFill>
                  <a:srgbClr val="888888"/>
                </a:solidFill>
              </a:defRPr>
            </a:lvl3pPr>
            <a:lvl4pPr indent="0" lvl="3" algn="r">
              <a:spcBef>
                <a:spcPts val="0"/>
              </a:spcBef>
              <a:buNone/>
              <a:defRPr sz="1813">
                <a:solidFill>
                  <a:srgbClr val="888888"/>
                </a:solidFill>
              </a:defRPr>
            </a:lvl4pPr>
            <a:lvl5pPr indent="0" lvl="4" algn="r">
              <a:spcBef>
                <a:spcPts val="0"/>
              </a:spcBef>
              <a:buNone/>
              <a:defRPr sz="1813">
                <a:solidFill>
                  <a:srgbClr val="888888"/>
                </a:solidFill>
              </a:defRPr>
            </a:lvl5pPr>
            <a:lvl6pPr indent="0" lvl="5" algn="r">
              <a:spcBef>
                <a:spcPts val="0"/>
              </a:spcBef>
              <a:buNone/>
              <a:defRPr sz="1813">
                <a:solidFill>
                  <a:srgbClr val="888888"/>
                </a:solidFill>
              </a:defRPr>
            </a:lvl6pPr>
            <a:lvl7pPr indent="0" lvl="6" algn="r">
              <a:spcBef>
                <a:spcPts val="0"/>
              </a:spcBef>
              <a:buNone/>
              <a:defRPr sz="1813">
                <a:solidFill>
                  <a:srgbClr val="888888"/>
                </a:solidFill>
              </a:defRPr>
            </a:lvl7pPr>
            <a:lvl8pPr indent="0" lvl="7" algn="r">
              <a:spcBef>
                <a:spcPts val="0"/>
              </a:spcBef>
              <a:buNone/>
              <a:defRPr sz="1813">
                <a:solidFill>
                  <a:srgbClr val="888888"/>
                </a:solidFill>
              </a:defRPr>
            </a:lvl8pPr>
            <a:lvl9pPr indent="0" lvl="8" algn="r">
              <a:spcBef>
                <a:spcPts val="0"/>
              </a:spcBef>
              <a:buNone/>
              <a:defRPr sz="1813">
                <a:solidFill>
                  <a:srgbClr val="888888"/>
                </a:solidFil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83" name="Shape 183"/>
        <p:cNvGrpSpPr/>
        <p:nvPr/>
      </p:nvGrpSpPr>
      <p:grpSpPr>
        <a:xfrm>
          <a:off x="0" y="0"/>
          <a:ext cx="0" cy="0"/>
          <a:chOff x="0" y="0"/>
          <a:chExt cx="0" cy="0"/>
        </a:xfrm>
      </p:grpSpPr>
      <p:sp>
        <p:nvSpPr>
          <p:cNvPr id="184" name="Google Shape;184;g377c7ef12f2_0_580"/>
          <p:cNvSpPr txBox="1"/>
          <p:nvPr>
            <p:ph type="ctrTitle"/>
          </p:nvPr>
        </p:nvSpPr>
        <p:spPr>
          <a:xfrm>
            <a:off x="1507679" y="3505356"/>
            <a:ext cx="17087100" cy="2374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11"/>
              <a:buNone/>
              <a:defRPr b="0" i="0" sz="5239">
                <a:solidFill>
                  <a:schemeClr val="dk1"/>
                </a:solidFill>
                <a:latin typeface="Arial Black"/>
                <a:ea typeface="Arial Black"/>
                <a:cs typeface="Arial Black"/>
                <a:sym typeface="Arial Black"/>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85" name="Google Shape;185;g377c7ef12f2_0_580"/>
          <p:cNvSpPr txBox="1"/>
          <p:nvPr>
            <p:ph idx="1" type="subTitle"/>
          </p:nvPr>
        </p:nvSpPr>
        <p:spPr>
          <a:xfrm>
            <a:off x="3015360" y="6332256"/>
            <a:ext cx="14071800" cy="2826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11"/>
              <a:buNone/>
              <a:defRPr sz="1813"/>
            </a:lvl1pPr>
            <a:lvl2pPr lvl="1" algn="l">
              <a:spcBef>
                <a:spcPts val="0"/>
              </a:spcBef>
              <a:spcAft>
                <a:spcPts val="0"/>
              </a:spcAft>
              <a:buSzPts val="1411"/>
              <a:buNone/>
              <a:defRPr sz="1813"/>
            </a:lvl2pPr>
            <a:lvl3pPr lvl="2" algn="l">
              <a:spcBef>
                <a:spcPts val="0"/>
              </a:spcBef>
              <a:spcAft>
                <a:spcPts val="0"/>
              </a:spcAft>
              <a:buSzPts val="1411"/>
              <a:buNone/>
              <a:defRPr sz="1813"/>
            </a:lvl3pPr>
            <a:lvl4pPr lvl="3" algn="l">
              <a:spcBef>
                <a:spcPts val="0"/>
              </a:spcBef>
              <a:spcAft>
                <a:spcPts val="0"/>
              </a:spcAft>
              <a:buSzPts val="1411"/>
              <a:buNone/>
              <a:defRPr sz="1813"/>
            </a:lvl4pPr>
            <a:lvl5pPr lvl="4" algn="l">
              <a:spcBef>
                <a:spcPts val="0"/>
              </a:spcBef>
              <a:spcAft>
                <a:spcPts val="0"/>
              </a:spcAft>
              <a:buSzPts val="1411"/>
              <a:buNone/>
              <a:defRPr sz="1813"/>
            </a:lvl5pPr>
            <a:lvl6pPr lvl="5" algn="l">
              <a:spcBef>
                <a:spcPts val="0"/>
              </a:spcBef>
              <a:spcAft>
                <a:spcPts val="0"/>
              </a:spcAft>
              <a:buSzPts val="1411"/>
              <a:buNone/>
              <a:defRPr sz="1813"/>
            </a:lvl6pPr>
            <a:lvl7pPr lvl="6" algn="l">
              <a:spcBef>
                <a:spcPts val="0"/>
              </a:spcBef>
              <a:spcAft>
                <a:spcPts val="0"/>
              </a:spcAft>
              <a:buSzPts val="1411"/>
              <a:buNone/>
              <a:defRPr sz="1813"/>
            </a:lvl7pPr>
            <a:lvl8pPr lvl="7" algn="l">
              <a:spcBef>
                <a:spcPts val="0"/>
              </a:spcBef>
              <a:spcAft>
                <a:spcPts val="0"/>
              </a:spcAft>
              <a:buSzPts val="1411"/>
              <a:buNone/>
              <a:defRPr sz="1813"/>
            </a:lvl8pPr>
            <a:lvl9pPr lvl="8" algn="l">
              <a:spcBef>
                <a:spcPts val="0"/>
              </a:spcBef>
              <a:spcAft>
                <a:spcPts val="0"/>
              </a:spcAft>
              <a:buSzPts val="1411"/>
              <a:buNone/>
              <a:defRPr sz="1813"/>
            </a:lvl9pPr>
          </a:lstStyle>
          <a:p/>
        </p:txBody>
      </p:sp>
      <p:sp>
        <p:nvSpPr>
          <p:cNvPr id="186" name="Google Shape;186;g377c7ef12f2_0_580"/>
          <p:cNvSpPr txBox="1"/>
          <p:nvPr>
            <p:ph idx="11" type="ftr"/>
          </p:nvPr>
        </p:nvSpPr>
        <p:spPr>
          <a:xfrm>
            <a:off x="17551458" y="10527142"/>
            <a:ext cx="17265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a:ea typeface="Arial"/>
                <a:cs typeface="Arial"/>
                <a:sym typeface="Arial"/>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87" name="Google Shape;187;g377c7ef12f2_0_580"/>
          <p:cNvSpPr txBox="1"/>
          <p:nvPr>
            <p:ph idx="10" type="dt"/>
          </p:nvPr>
        </p:nvSpPr>
        <p:spPr>
          <a:xfrm>
            <a:off x="824900" y="10527142"/>
            <a:ext cx="14523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Black"/>
                <a:ea typeface="Arial Black"/>
                <a:cs typeface="Arial Black"/>
                <a:sym typeface="Arial Black"/>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88" name="Google Shape;188;g377c7ef12f2_0_580"/>
          <p:cNvSpPr txBox="1"/>
          <p:nvPr>
            <p:ph idx="12" type="sldNum"/>
          </p:nvPr>
        </p:nvSpPr>
        <p:spPr>
          <a:xfrm>
            <a:off x="14473729" y="10516069"/>
            <a:ext cx="4623300" cy="279300"/>
          </a:xfrm>
          <a:prstGeom prst="rect">
            <a:avLst/>
          </a:prstGeom>
          <a:noFill/>
          <a:ln>
            <a:noFill/>
          </a:ln>
        </p:spPr>
        <p:txBody>
          <a:bodyPr anchorCtr="0" anchor="t" bIns="0" lIns="0" spcFirstLastPara="1" rIns="0" wrap="square" tIns="0">
            <a:spAutoFit/>
          </a:bodyPr>
          <a:lstStyle>
            <a:lvl1pPr indent="0" lvl="0" algn="r">
              <a:spcBef>
                <a:spcPts val="0"/>
              </a:spcBef>
              <a:buNone/>
              <a:defRPr sz="1813">
                <a:solidFill>
                  <a:srgbClr val="888888"/>
                </a:solidFill>
              </a:defRPr>
            </a:lvl1pPr>
            <a:lvl2pPr indent="0" lvl="1" algn="r">
              <a:spcBef>
                <a:spcPts val="0"/>
              </a:spcBef>
              <a:buNone/>
              <a:defRPr sz="1813">
                <a:solidFill>
                  <a:srgbClr val="888888"/>
                </a:solidFill>
              </a:defRPr>
            </a:lvl2pPr>
            <a:lvl3pPr indent="0" lvl="2" algn="r">
              <a:spcBef>
                <a:spcPts val="0"/>
              </a:spcBef>
              <a:buNone/>
              <a:defRPr sz="1813">
                <a:solidFill>
                  <a:srgbClr val="888888"/>
                </a:solidFill>
              </a:defRPr>
            </a:lvl3pPr>
            <a:lvl4pPr indent="0" lvl="3" algn="r">
              <a:spcBef>
                <a:spcPts val="0"/>
              </a:spcBef>
              <a:buNone/>
              <a:defRPr sz="1813">
                <a:solidFill>
                  <a:srgbClr val="888888"/>
                </a:solidFill>
              </a:defRPr>
            </a:lvl4pPr>
            <a:lvl5pPr indent="0" lvl="4" algn="r">
              <a:spcBef>
                <a:spcPts val="0"/>
              </a:spcBef>
              <a:buNone/>
              <a:defRPr sz="1813">
                <a:solidFill>
                  <a:srgbClr val="888888"/>
                </a:solidFill>
              </a:defRPr>
            </a:lvl5pPr>
            <a:lvl6pPr indent="0" lvl="5" algn="r">
              <a:spcBef>
                <a:spcPts val="0"/>
              </a:spcBef>
              <a:buNone/>
              <a:defRPr sz="1813">
                <a:solidFill>
                  <a:srgbClr val="888888"/>
                </a:solidFill>
              </a:defRPr>
            </a:lvl6pPr>
            <a:lvl7pPr indent="0" lvl="6" algn="r">
              <a:spcBef>
                <a:spcPts val="0"/>
              </a:spcBef>
              <a:buNone/>
              <a:defRPr sz="1813">
                <a:solidFill>
                  <a:srgbClr val="888888"/>
                </a:solidFill>
              </a:defRPr>
            </a:lvl7pPr>
            <a:lvl8pPr indent="0" lvl="7" algn="r">
              <a:spcBef>
                <a:spcPts val="0"/>
              </a:spcBef>
              <a:buNone/>
              <a:defRPr sz="1813">
                <a:solidFill>
                  <a:srgbClr val="888888"/>
                </a:solidFill>
              </a:defRPr>
            </a:lvl8pPr>
            <a:lvl9pPr indent="0" lvl="8" algn="r">
              <a:spcBef>
                <a:spcPts val="0"/>
              </a:spcBef>
              <a:buNone/>
              <a:defRPr sz="1813">
                <a:solidFill>
                  <a:srgbClr val="888888"/>
                </a:solidFil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89" name="Shape 189"/>
        <p:cNvGrpSpPr/>
        <p:nvPr/>
      </p:nvGrpSpPr>
      <p:grpSpPr>
        <a:xfrm>
          <a:off x="0" y="0"/>
          <a:ext cx="0" cy="0"/>
          <a:chOff x="0" y="0"/>
          <a:chExt cx="0" cy="0"/>
        </a:xfrm>
      </p:grpSpPr>
      <p:sp>
        <p:nvSpPr>
          <p:cNvPr id="190" name="Google Shape;190;g377c7ef12f2_0_586"/>
          <p:cNvSpPr txBox="1"/>
          <p:nvPr>
            <p:ph type="title"/>
          </p:nvPr>
        </p:nvSpPr>
        <p:spPr>
          <a:xfrm>
            <a:off x="845840" y="2471046"/>
            <a:ext cx="5676600" cy="1443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11"/>
              <a:buNone/>
              <a:defRPr b="0" i="0" sz="5239">
                <a:solidFill>
                  <a:schemeClr val="dk1"/>
                </a:solidFill>
                <a:latin typeface="Arial Black"/>
                <a:ea typeface="Arial Black"/>
                <a:cs typeface="Arial Black"/>
                <a:sym typeface="Arial Black"/>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91" name="Google Shape;191;g377c7ef12f2_0_586"/>
          <p:cNvSpPr txBox="1"/>
          <p:nvPr>
            <p:ph idx="1" type="body"/>
          </p:nvPr>
        </p:nvSpPr>
        <p:spPr>
          <a:xfrm>
            <a:off x="1005120" y="2600748"/>
            <a:ext cx="8744700" cy="74631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11"/>
              <a:buNone/>
              <a:defRPr sz="1813"/>
            </a:lvl1pPr>
            <a:lvl2pPr indent="-228600" lvl="1" marL="914400" algn="l">
              <a:spcBef>
                <a:spcPts val="0"/>
              </a:spcBef>
              <a:spcAft>
                <a:spcPts val="0"/>
              </a:spcAft>
              <a:buSzPts val="1411"/>
              <a:buNone/>
              <a:defRPr sz="1813"/>
            </a:lvl2pPr>
            <a:lvl3pPr indent="-228600" lvl="2" marL="1371600" algn="l">
              <a:spcBef>
                <a:spcPts val="0"/>
              </a:spcBef>
              <a:spcAft>
                <a:spcPts val="0"/>
              </a:spcAft>
              <a:buSzPts val="1411"/>
              <a:buNone/>
              <a:defRPr sz="1813"/>
            </a:lvl3pPr>
            <a:lvl4pPr indent="-228600" lvl="3" marL="1828800" algn="l">
              <a:spcBef>
                <a:spcPts val="0"/>
              </a:spcBef>
              <a:spcAft>
                <a:spcPts val="0"/>
              </a:spcAft>
              <a:buSzPts val="1411"/>
              <a:buNone/>
              <a:defRPr sz="1813"/>
            </a:lvl4pPr>
            <a:lvl5pPr indent="-228600" lvl="4" marL="2286000" algn="l">
              <a:spcBef>
                <a:spcPts val="0"/>
              </a:spcBef>
              <a:spcAft>
                <a:spcPts val="0"/>
              </a:spcAft>
              <a:buSzPts val="1411"/>
              <a:buNone/>
              <a:defRPr sz="1813"/>
            </a:lvl5pPr>
            <a:lvl6pPr indent="-228600" lvl="5" marL="2743200" algn="l">
              <a:spcBef>
                <a:spcPts val="0"/>
              </a:spcBef>
              <a:spcAft>
                <a:spcPts val="0"/>
              </a:spcAft>
              <a:buSzPts val="1411"/>
              <a:buNone/>
              <a:defRPr sz="1813"/>
            </a:lvl6pPr>
            <a:lvl7pPr indent="-228600" lvl="6" marL="3200400" algn="l">
              <a:spcBef>
                <a:spcPts val="0"/>
              </a:spcBef>
              <a:spcAft>
                <a:spcPts val="0"/>
              </a:spcAft>
              <a:buSzPts val="1411"/>
              <a:buNone/>
              <a:defRPr sz="1813"/>
            </a:lvl7pPr>
            <a:lvl8pPr indent="-228600" lvl="7" marL="3657600" algn="l">
              <a:spcBef>
                <a:spcPts val="0"/>
              </a:spcBef>
              <a:spcAft>
                <a:spcPts val="0"/>
              </a:spcAft>
              <a:buSzPts val="1411"/>
              <a:buNone/>
              <a:defRPr sz="1813"/>
            </a:lvl8pPr>
            <a:lvl9pPr indent="-228600" lvl="8" marL="4114800" algn="l">
              <a:spcBef>
                <a:spcPts val="0"/>
              </a:spcBef>
              <a:spcAft>
                <a:spcPts val="0"/>
              </a:spcAft>
              <a:buSzPts val="1411"/>
              <a:buNone/>
              <a:defRPr sz="1813"/>
            </a:lvl9pPr>
          </a:lstStyle>
          <a:p/>
        </p:txBody>
      </p:sp>
      <p:sp>
        <p:nvSpPr>
          <p:cNvPr id="192" name="Google Shape;192;g377c7ef12f2_0_586"/>
          <p:cNvSpPr txBox="1"/>
          <p:nvPr>
            <p:ph idx="2" type="body"/>
          </p:nvPr>
        </p:nvSpPr>
        <p:spPr>
          <a:xfrm>
            <a:off x="10352735" y="2600748"/>
            <a:ext cx="8744700" cy="74631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11"/>
              <a:buNone/>
              <a:defRPr sz="1813"/>
            </a:lvl1pPr>
            <a:lvl2pPr indent="-228600" lvl="1" marL="914400" algn="l">
              <a:spcBef>
                <a:spcPts val="0"/>
              </a:spcBef>
              <a:spcAft>
                <a:spcPts val="0"/>
              </a:spcAft>
              <a:buSzPts val="1411"/>
              <a:buNone/>
              <a:defRPr sz="1813"/>
            </a:lvl2pPr>
            <a:lvl3pPr indent="-228600" lvl="2" marL="1371600" algn="l">
              <a:spcBef>
                <a:spcPts val="0"/>
              </a:spcBef>
              <a:spcAft>
                <a:spcPts val="0"/>
              </a:spcAft>
              <a:buSzPts val="1411"/>
              <a:buNone/>
              <a:defRPr sz="1813"/>
            </a:lvl3pPr>
            <a:lvl4pPr indent="-228600" lvl="3" marL="1828800" algn="l">
              <a:spcBef>
                <a:spcPts val="0"/>
              </a:spcBef>
              <a:spcAft>
                <a:spcPts val="0"/>
              </a:spcAft>
              <a:buSzPts val="1411"/>
              <a:buNone/>
              <a:defRPr sz="1813"/>
            </a:lvl4pPr>
            <a:lvl5pPr indent="-228600" lvl="4" marL="2286000" algn="l">
              <a:spcBef>
                <a:spcPts val="0"/>
              </a:spcBef>
              <a:spcAft>
                <a:spcPts val="0"/>
              </a:spcAft>
              <a:buSzPts val="1411"/>
              <a:buNone/>
              <a:defRPr sz="1813"/>
            </a:lvl5pPr>
            <a:lvl6pPr indent="-228600" lvl="5" marL="2743200" algn="l">
              <a:spcBef>
                <a:spcPts val="0"/>
              </a:spcBef>
              <a:spcAft>
                <a:spcPts val="0"/>
              </a:spcAft>
              <a:buSzPts val="1411"/>
              <a:buNone/>
              <a:defRPr sz="1813"/>
            </a:lvl6pPr>
            <a:lvl7pPr indent="-228600" lvl="6" marL="3200400" algn="l">
              <a:spcBef>
                <a:spcPts val="0"/>
              </a:spcBef>
              <a:spcAft>
                <a:spcPts val="0"/>
              </a:spcAft>
              <a:buSzPts val="1411"/>
              <a:buNone/>
              <a:defRPr sz="1813"/>
            </a:lvl7pPr>
            <a:lvl8pPr indent="-228600" lvl="7" marL="3657600" algn="l">
              <a:spcBef>
                <a:spcPts val="0"/>
              </a:spcBef>
              <a:spcAft>
                <a:spcPts val="0"/>
              </a:spcAft>
              <a:buSzPts val="1411"/>
              <a:buNone/>
              <a:defRPr sz="1813"/>
            </a:lvl8pPr>
            <a:lvl9pPr indent="-228600" lvl="8" marL="4114800" algn="l">
              <a:spcBef>
                <a:spcPts val="0"/>
              </a:spcBef>
              <a:spcAft>
                <a:spcPts val="0"/>
              </a:spcAft>
              <a:buSzPts val="1411"/>
              <a:buNone/>
              <a:defRPr sz="1813"/>
            </a:lvl9pPr>
          </a:lstStyle>
          <a:p/>
        </p:txBody>
      </p:sp>
      <p:sp>
        <p:nvSpPr>
          <p:cNvPr id="193" name="Google Shape;193;g377c7ef12f2_0_586"/>
          <p:cNvSpPr txBox="1"/>
          <p:nvPr>
            <p:ph idx="11" type="ftr"/>
          </p:nvPr>
        </p:nvSpPr>
        <p:spPr>
          <a:xfrm>
            <a:off x="17551458" y="10527142"/>
            <a:ext cx="17265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a:ea typeface="Arial"/>
                <a:cs typeface="Arial"/>
                <a:sym typeface="Arial"/>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94" name="Google Shape;194;g377c7ef12f2_0_586"/>
          <p:cNvSpPr txBox="1"/>
          <p:nvPr>
            <p:ph idx="10" type="dt"/>
          </p:nvPr>
        </p:nvSpPr>
        <p:spPr>
          <a:xfrm>
            <a:off x="824900" y="10527142"/>
            <a:ext cx="14523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Black"/>
                <a:ea typeface="Arial Black"/>
                <a:cs typeface="Arial Black"/>
                <a:sym typeface="Arial Black"/>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95" name="Google Shape;195;g377c7ef12f2_0_586"/>
          <p:cNvSpPr txBox="1"/>
          <p:nvPr>
            <p:ph idx="12" type="sldNum"/>
          </p:nvPr>
        </p:nvSpPr>
        <p:spPr>
          <a:xfrm>
            <a:off x="14473729" y="10516069"/>
            <a:ext cx="4623300" cy="279300"/>
          </a:xfrm>
          <a:prstGeom prst="rect">
            <a:avLst/>
          </a:prstGeom>
          <a:noFill/>
          <a:ln>
            <a:noFill/>
          </a:ln>
        </p:spPr>
        <p:txBody>
          <a:bodyPr anchorCtr="0" anchor="t" bIns="0" lIns="0" spcFirstLastPara="1" rIns="0" wrap="square" tIns="0">
            <a:spAutoFit/>
          </a:bodyPr>
          <a:lstStyle>
            <a:lvl1pPr indent="0" lvl="0" algn="r">
              <a:spcBef>
                <a:spcPts val="0"/>
              </a:spcBef>
              <a:buNone/>
              <a:defRPr sz="1813">
                <a:solidFill>
                  <a:srgbClr val="888888"/>
                </a:solidFill>
              </a:defRPr>
            </a:lvl1pPr>
            <a:lvl2pPr indent="0" lvl="1" algn="r">
              <a:spcBef>
                <a:spcPts val="0"/>
              </a:spcBef>
              <a:buNone/>
              <a:defRPr sz="1813">
                <a:solidFill>
                  <a:srgbClr val="888888"/>
                </a:solidFill>
              </a:defRPr>
            </a:lvl2pPr>
            <a:lvl3pPr indent="0" lvl="2" algn="r">
              <a:spcBef>
                <a:spcPts val="0"/>
              </a:spcBef>
              <a:buNone/>
              <a:defRPr sz="1813">
                <a:solidFill>
                  <a:srgbClr val="888888"/>
                </a:solidFill>
              </a:defRPr>
            </a:lvl3pPr>
            <a:lvl4pPr indent="0" lvl="3" algn="r">
              <a:spcBef>
                <a:spcPts val="0"/>
              </a:spcBef>
              <a:buNone/>
              <a:defRPr sz="1813">
                <a:solidFill>
                  <a:srgbClr val="888888"/>
                </a:solidFill>
              </a:defRPr>
            </a:lvl4pPr>
            <a:lvl5pPr indent="0" lvl="4" algn="r">
              <a:spcBef>
                <a:spcPts val="0"/>
              </a:spcBef>
              <a:buNone/>
              <a:defRPr sz="1813">
                <a:solidFill>
                  <a:srgbClr val="888888"/>
                </a:solidFill>
              </a:defRPr>
            </a:lvl5pPr>
            <a:lvl6pPr indent="0" lvl="5" algn="r">
              <a:spcBef>
                <a:spcPts val="0"/>
              </a:spcBef>
              <a:buNone/>
              <a:defRPr sz="1813">
                <a:solidFill>
                  <a:srgbClr val="888888"/>
                </a:solidFill>
              </a:defRPr>
            </a:lvl6pPr>
            <a:lvl7pPr indent="0" lvl="6" algn="r">
              <a:spcBef>
                <a:spcPts val="0"/>
              </a:spcBef>
              <a:buNone/>
              <a:defRPr sz="1813">
                <a:solidFill>
                  <a:srgbClr val="888888"/>
                </a:solidFill>
              </a:defRPr>
            </a:lvl7pPr>
            <a:lvl8pPr indent="0" lvl="7" algn="r">
              <a:spcBef>
                <a:spcPts val="0"/>
              </a:spcBef>
              <a:buNone/>
              <a:defRPr sz="1813">
                <a:solidFill>
                  <a:srgbClr val="888888"/>
                </a:solidFill>
              </a:defRPr>
            </a:lvl8pPr>
            <a:lvl9pPr indent="0" lvl="8" algn="r">
              <a:spcBef>
                <a:spcPts val="0"/>
              </a:spcBef>
              <a:buNone/>
              <a:defRPr sz="1813">
                <a:solidFill>
                  <a:srgbClr val="888888"/>
                </a:solidFil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96" name="Shape 196"/>
        <p:cNvGrpSpPr/>
        <p:nvPr/>
      </p:nvGrpSpPr>
      <p:grpSpPr>
        <a:xfrm>
          <a:off x="0" y="0"/>
          <a:ext cx="0" cy="0"/>
          <a:chOff x="0" y="0"/>
          <a:chExt cx="0" cy="0"/>
        </a:xfrm>
      </p:grpSpPr>
      <p:sp>
        <p:nvSpPr>
          <p:cNvPr id="197" name="Google Shape;197;g377c7ef12f2_0_593"/>
          <p:cNvSpPr txBox="1"/>
          <p:nvPr>
            <p:ph type="title"/>
          </p:nvPr>
        </p:nvSpPr>
        <p:spPr>
          <a:xfrm>
            <a:off x="845840" y="2471046"/>
            <a:ext cx="5676600" cy="1443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11"/>
              <a:buNone/>
              <a:defRPr b="0" i="0" sz="5239">
                <a:solidFill>
                  <a:schemeClr val="dk1"/>
                </a:solidFill>
                <a:latin typeface="Arial Black"/>
                <a:ea typeface="Arial Black"/>
                <a:cs typeface="Arial Black"/>
                <a:sym typeface="Arial Black"/>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98" name="Google Shape;198;g377c7ef12f2_0_593"/>
          <p:cNvSpPr txBox="1"/>
          <p:nvPr>
            <p:ph idx="11" type="ftr"/>
          </p:nvPr>
        </p:nvSpPr>
        <p:spPr>
          <a:xfrm>
            <a:off x="17551458" y="10527142"/>
            <a:ext cx="17265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a:ea typeface="Arial"/>
                <a:cs typeface="Arial"/>
                <a:sym typeface="Arial"/>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99" name="Google Shape;199;g377c7ef12f2_0_593"/>
          <p:cNvSpPr txBox="1"/>
          <p:nvPr>
            <p:ph idx="10" type="dt"/>
          </p:nvPr>
        </p:nvSpPr>
        <p:spPr>
          <a:xfrm>
            <a:off x="824900" y="10527142"/>
            <a:ext cx="14523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Black"/>
                <a:ea typeface="Arial Black"/>
                <a:cs typeface="Arial Black"/>
                <a:sym typeface="Arial Black"/>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200" name="Google Shape;200;g377c7ef12f2_0_593"/>
          <p:cNvSpPr txBox="1"/>
          <p:nvPr>
            <p:ph idx="12" type="sldNum"/>
          </p:nvPr>
        </p:nvSpPr>
        <p:spPr>
          <a:xfrm>
            <a:off x="14473729" y="10516069"/>
            <a:ext cx="4623300" cy="279300"/>
          </a:xfrm>
          <a:prstGeom prst="rect">
            <a:avLst/>
          </a:prstGeom>
          <a:noFill/>
          <a:ln>
            <a:noFill/>
          </a:ln>
        </p:spPr>
        <p:txBody>
          <a:bodyPr anchorCtr="0" anchor="t" bIns="0" lIns="0" spcFirstLastPara="1" rIns="0" wrap="square" tIns="0">
            <a:spAutoFit/>
          </a:bodyPr>
          <a:lstStyle>
            <a:lvl1pPr indent="0" lvl="0" algn="r">
              <a:spcBef>
                <a:spcPts val="0"/>
              </a:spcBef>
              <a:buNone/>
              <a:defRPr sz="1813">
                <a:solidFill>
                  <a:srgbClr val="888888"/>
                </a:solidFill>
              </a:defRPr>
            </a:lvl1pPr>
            <a:lvl2pPr indent="0" lvl="1" algn="r">
              <a:spcBef>
                <a:spcPts val="0"/>
              </a:spcBef>
              <a:buNone/>
              <a:defRPr sz="1813">
                <a:solidFill>
                  <a:srgbClr val="888888"/>
                </a:solidFill>
              </a:defRPr>
            </a:lvl2pPr>
            <a:lvl3pPr indent="0" lvl="2" algn="r">
              <a:spcBef>
                <a:spcPts val="0"/>
              </a:spcBef>
              <a:buNone/>
              <a:defRPr sz="1813">
                <a:solidFill>
                  <a:srgbClr val="888888"/>
                </a:solidFill>
              </a:defRPr>
            </a:lvl3pPr>
            <a:lvl4pPr indent="0" lvl="3" algn="r">
              <a:spcBef>
                <a:spcPts val="0"/>
              </a:spcBef>
              <a:buNone/>
              <a:defRPr sz="1813">
                <a:solidFill>
                  <a:srgbClr val="888888"/>
                </a:solidFill>
              </a:defRPr>
            </a:lvl4pPr>
            <a:lvl5pPr indent="0" lvl="4" algn="r">
              <a:spcBef>
                <a:spcPts val="0"/>
              </a:spcBef>
              <a:buNone/>
              <a:defRPr sz="1813">
                <a:solidFill>
                  <a:srgbClr val="888888"/>
                </a:solidFill>
              </a:defRPr>
            </a:lvl5pPr>
            <a:lvl6pPr indent="0" lvl="5" algn="r">
              <a:spcBef>
                <a:spcPts val="0"/>
              </a:spcBef>
              <a:buNone/>
              <a:defRPr sz="1813">
                <a:solidFill>
                  <a:srgbClr val="888888"/>
                </a:solidFill>
              </a:defRPr>
            </a:lvl6pPr>
            <a:lvl7pPr indent="0" lvl="6" algn="r">
              <a:spcBef>
                <a:spcPts val="0"/>
              </a:spcBef>
              <a:buNone/>
              <a:defRPr sz="1813">
                <a:solidFill>
                  <a:srgbClr val="888888"/>
                </a:solidFill>
              </a:defRPr>
            </a:lvl7pPr>
            <a:lvl8pPr indent="0" lvl="7" algn="r">
              <a:spcBef>
                <a:spcPts val="0"/>
              </a:spcBef>
              <a:buNone/>
              <a:defRPr sz="1813">
                <a:solidFill>
                  <a:srgbClr val="888888"/>
                </a:solidFill>
              </a:defRPr>
            </a:lvl8pPr>
            <a:lvl9pPr indent="0" lvl="8" algn="r">
              <a:spcBef>
                <a:spcPts val="0"/>
              </a:spcBef>
              <a:buNone/>
              <a:defRPr sz="1813">
                <a:solidFill>
                  <a:srgbClr val="888888"/>
                </a:solidFil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27" name="Shape 27"/>
        <p:cNvGrpSpPr/>
        <p:nvPr/>
      </p:nvGrpSpPr>
      <p:grpSpPr>
        <a:xfrm>
          <a:off x="0" y="0"/>
          <a:ext cx="0" cy="0"/>
          <a:chOff x="0" y="0"/>
          <a:chExt cx="0" cy="0"/>
        </a:xfrm>
      </p:grpSpPr>
      <p:sp>
        <p:nvSpPr>
          <p:cNvPr id="28" name="Google Shape;28;p54"/>
          <p:cNvSpPr txBox="1"/>
          <p:nvPr>
            <p:ph type="title"/>
          </p:nvPr>
        </p:nvSpPr>
        <p:spPr>
          <a:xfrm>
            <a:off x="1587951" y="7266180"/>
            <a:ext cx="17087100" cy="2245800"/>
          </a:xfrm>
          <a:prstGeom prst="rect">
            <a:avLst/>
          </a:prstGeom>
          <a:noFill/>
          <a:ln>
            <a:noFill/>
          </a:ln>
        </p:spPr>
        <p:txBody>
          <a:bodyPr anchorCtr="0" anchor="t" bIns="92100" lIns="184250" spcFirstLastPara="1" rIns="184250" wrap="square" tIns="92100">
            <a:normAutofit/>
          </a:bodyPr>
          <a:lstStyle>
            <a:lvl1pPr lvl="0" algn="l">
              <a:lnSpc>
                <a:spcPct val="100000"/>
              </a:lnSpc>
              <a:spcBef>
                <a:spcPts val="0"/>
              </a:spcBef>
              <a:spcAft>
                <a:spcPts val="0"/>
              </a:spcAft>
              <a:buClr>
                <a:schemeClr val="dk1"/>
              </a:buClr>
              <a:buSzPts val="8061"/>
              <a:buFont typeface="Calibri"/>
              <a:buNone/>
              <a:defRPr b="1" sz="8060" cap="none"/>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29" name="Google Shape;29;p54"/>
          <p:cNvSpPr txBox="1"/>
          <p:nvPr>
            <p:ph idx="1" type="body"/>
          </p:nvPr>
        </p:nvSpPr>
        <p:spPr>
          <a:xfrm>
            <a:off x="1587951" y="4792643"/>
            <a:ext cx="17087100" cy="2473500"/>
          </a:xfrm>
          <a:prstGeom prst="rect">
            <a:avLst/>
          </a:prstGeom>
          <a:noFill/>
          <a:ln>
            <a:noFill/>
          </a:ln>
        </p:spPr>
        <p:txBody>
          <a:bodyPr anchorCtr="0" anchor="b" bIns="92100" lIns="184250" spcFirstLastPara="1" rIns="184250" wrap="square" tIns="92100">
            <a:normAutofit/>
          </a:bodyPr>
          <a:lstStyle>
            <a:lvl1pPr indent="-228600" lvl="0" marL="457200" algn="l">
              <a:lnSpc>
                <a:spcPct val="100000"/>
              </a:lnSpc>
              <a:spcBef>
                <a:spcPts val="806"/>
              </a:spcBef>
              <a:spcAft>
                <a:spcPts val="0"/>
              </a:spcAft>
              <a:buClr>
                <a:srgbClr val="888888"/>
              </a:buClr>
              <a:buSzPts val="4030"/>
              <a:buNone/>
              <a:defRPr sz="4030">
                <a:solidFill>
                  <a:srgbClr val="888888"/>
                </a:solidFill>
              </a:defRPr>
            </a:lvl1pPr>
            <a:lvl2pPr indent="-228600" lvl="1" marL="914400" algn="l">
              <a:lnSpc>
                <a:spcPct val="100000"/>
              </a:lnSpc>
              <a:spcBef>
                <a:spcPts val="725"/>
              </a:spcBef>
              <a:spcAft>
                <a:spcPts val="0"/>
              </a:spcAft>
              <a:buClr>
                <a:srgbClr val="888888"/>
              </a:buClr>
              <a:buSzPts val="3627"/>
              <a:buNone/>
              <a:defRPr sz="3627">
                <a:solidFill>
                  <a:srgbClr val="888888"/>
                </a:solidFill>
              </a:defRPr>
            </a:lvl2pPr>
            <a:lvl3pPr indent="-228600" lvl="2" marL="1371600" algn="l">
              <a:lnSpc>
                <a:spcPct val="100000"/>
              </a:lnSpc>
              <a:spcBef>
                <a:spcPts val="645"/>
              </a:spcBef>
              <a:spcAft>
                <a:spcPts val="0"/>
              </a:spcAft>
              <a:buClr>
                <a:srgbClr val="888888"/>
              </a:buClr>
              <a:buSzPts val="3224"/>
              <a:buNone/>
              <a:defRPr sz="3224">
                <a:solidFill>
                  <a:srgbClr val="888888"/>
                </a:solidFill>
              </a:defRPr>
            </a:lvl3pPr>
            <a:lvl4pPr indent="-228600" lvl="3" marL="1828800" algn="l">
              <a:lnSpc>
                <a:spcPct val="100000"/>
              </a:lnSpc>
              <a:spcBef>
                <a:spcPts val="564"/>
              </a:spcBef>
              <a:spcAft>
                <a:spcPts val="0"/>
              </a:spcAft>
              <a:buClr>
                <a:srgbClr val="888888"/>
              </a:buClr>
              <a:buSzPts val="2821"/>
              <a:buNone/>
              <a:defRPr sz="2821">
                <a:solidFill>
                  <a:srgbClr val="888888"/>
                </a:solidFill>
              </a:defRPr>
            </a:lvl4pPr>
            <a:lvl5pPr indent="-228600" lvl="4" marL="2286000" algn="l">
              <a:lnSpc>
                <a:spcPct val="100000"/>
              </a:lnSpc>
              <a:spcBef>
                <a:spcPts val="564"/>
              </a:spcBef>
              <a:spcAft>
                <a:spcPts val="0"/>
              </a:spcAft>
              <a:buClr>
                <a:srgbClr val="888888"/>
              </a:buClr>
              <a:buSzPts val="2821"/>
              <a:buNone/>
              <a:defRPr sz="2821">
                <a:solidFill>
                  <a:srgbClr val="888888"/>
                </a:solidFill>
              </a:defRPr>
            </a:lvl5pPr>
            <a:lvl6pPr indent="-228600" lvl="5" marL="2743200" algn="l">
              <a:lnSpc>
                <a:spcPct val="100000"/>
              </a:lnSpc>
              <a:spcBef>
                <a:spcPts val="564"/>
              </a:spcBef>
              <a:spcAft>
                <a:spcPts val="0"/>
              </a:spcAft>
              <a:buClr>
                <a:srgbClr val="888888"/>
              </a:buClr>
              <a:buSzPts val="2821"/>
              <a:buNone/>
              <a:defRPr sz="2821">
                <a:solidFill>
                  <a:srgbClr val="888888"/>
                </a:solidFill>
              </a:defRPr>
            </a:lvl6pPr>
            <a:lvl7pPr indent="-228600" lvl="6" marL="3200400" algn="l">
              <a:lnSpc>
                <a:spcPct val="100000"/>
              </a:lnSpc>
              <a:spcBef>
                <a:spcPts val="564"/>
              </a:spcBef>
              <a:spcAft>
                <a:spcPts val="0"/>
              </a:spcAft>
              <a:buClr>
                <a:srgbClr val="888888"/>
              </a:buClr>
              <a:buSzPts val="2821"/>
              <a:buNone/>
              <a:defRPr sz="2821">
                <a:solidFill>
                  <a:srgbClr val="888888"/>
                </a:solidFill>
              </a:defRPr>
            </a:lvl7pPr>
            <a:lvl8pPr indent="-228600" lvl="7" marL="3657600" algn="l">
              <a:lnSpc>
                <a:spcPct val="100000"/>
              </a:lnSpc>
              <a:spcBef>
                <a:spcPts val="564"/>
              </a:spcBef>
              <a:spcAft>
                <a:spcPts val="0"/>
              </a:spcAft>
              <a:buClr>
                <a:srgbClr val="888888"/>
              </a:buClr>
              <a:buSzPts val="2821"/>
              <a:buNone/>
              <a:defRPr sz="2821">
                <a:solidFill>
                  <a:srgbClr val="888888"/>
                </a:solidFill>
              </a:defRPr>
            </a:lvl8pPr>
            <a:lvl9pPr indent="-228600" lvl="8" marL="4114800" algn="l">
              <a:lnSpc>
                <a:spcPct val="100000"/>
              </a:lnSpc>
              <a:spcBef>
                <a:spcPts val="564"/>
              </a:spcBef>
              <a:spcAft>
                <a:spcPts val="0"/>
              </a:spcAft>
              <a:buClr>
                <a:srgbClr val="888888"/>
              </a:buClr>
              <a:buSzPts val="2821"/>
              <a:buNone/>
              <a:defRPr sz="2821">
                <a:solidFill>
                  <a:srgbClr val="888888"/>
                </a:solidFill>
              </a:defRPr>
            </a:lvl9pPr>
          </a:lstStyle>
          <a:p/>
        </p:txBody>
      </p:sp>
      <p:sp>
        <p:nvSpPr>
          <p:cNvPr id="30" name="Google Shape;30;p54"/>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algn="l">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31" name="Google Shape;31;p54"/>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algn="ctr">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32" name="Google Shape;32;p54"/>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33" name="Shape 33"/>
        <p:cNvGrpSpPr/>
        <p:nvPr/>
      </p:nvGrpSpPr>
      <p:grpSpPr>
        <a:xfrm>
          <a:off x="0" y="0"/>
          <a:ext cx="0" cy="0"/>
          <a:chOff x="0" y="0"/>
          <a:chExt cx="0" cy="0"/>
        </a:xfrm>
      </p:grpSpPr>
      <p:sp>
        <p:nvSpPr>
          <p:cNvPr id="34" name="Google Shape;34;p55"/>
          <p:cNvSpPr txBox="1"/>
          <p:nvPr>
            <p:ph type="title"/>
          </p:nvPr>
        </p:nvSpPr>
        <p:spPr>
          <a:xfrm>
            <a:off x="1005120" y="452828"/>
            <a:ext cx="18092100" cy="1884600"/>
          </a:xfrm>
          <a:prstGeom prst="rect">
            <a:avLst/>
          </a:prstGeom>
          <a:noFill/>
          <a:ln>
            <a:noFill/>
          </a:ln>
        </p:spPr>
        <p:txBody>
          <a:bodyPr anchorCtr="0" anchor="ctr" bIns="92100" lIns="184250" spcFirstLastPara="1" rIns="184250" wrap="square" tIns="92100">
            <a:normAutofit/>
          </a:bodyPr>
          <a:lstStyle>
            <a:lvl1pPr lvl="0" algn="ctr">
              <a:lnSpc>
                <a:spcPct val="100000"/>
              </a:lnSpc>
              <a:spcBef>
                <a:spcPts val="0"/>
              </a:spcBef>
              <a:spcAft>
                <a:spcPts val="0"/>
              </a:spcAft>
              <a:buClr>
                <a:schemeClr val="dk1"/>
              </a:buClr>
              <a:buSzPts val="3627"/>
              <a:buNone/>
              <a:defRPr sz="8866"/>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35" name="Google Shape;35;p55"/>
          <p:cNvSpPr txBox="1"/>
          <p:nvPr>
            <p:ph idx="1" type="body"/>
          </p:nvPr>
        </p:nvSpPr>
        <p:spPr>
          <a:xfrm>
            <a:off x="1005120" y="2638440"/>
            <a:ext cx="8878500" cy="7462500"/>
          </a:xfrm>
          <a:prstGeom prst="rect">
            <a:avLst/>
          </a:prstGeom>
          <a:noFill/>
          <a:ln>
            <a:noFill/>
          </a:ln>
        </p:spPr>
        <p:txBody>
          <a:bodyPr anchorCtr="0" anchor="t" bIns="92100" lIns="184250" spcFirstLastPara="1" rIns="184250" wrap="square" tIns="92100">
            <a:normAutofit/>
          </a:bodyPr>
          <a:lstStyle>
            <a:lvl1pPr indent="-586906" lvl="0" marL="457200" algn="l">
              <a:lnSpc>
                <a:spcPct val="100000"/>
              </a:lnSpc>
              <a:spcBef>
                <a:spcPts val="1129"/>
              </a:spcBef>
              <a:spcAft>
                <a:spcPts val="0"/>
              </a:spcAft>
              <a:buClr>
                <a:schemeClr val="dk1"/>
              </a:buClr>
              <a:buSzPts val="5643"/>
              <a:buChar char="•"/>
              <a:defRPr sz="5642"/>
            </a:lvl1pPr>
            <a:lvl2pPr indent="-535720" lvl="1" marL="914400" algn="l">
              <a:lnSpc>
                <a:spcPct val="100000"/>
              </a:lnSpc>
              <a:spcBef>
                <a:spcPts val="967"/>
              </a:spcBef>
              <a:spcAft>
                <a:spcPts val="0"/>
              </a:spcAft>
              <a:buClr>
                <a:schemeClr val="dk1"/>
              </a:buClr>
              <a:buSzPts val="4837"/>
              <a:buChar char="–"/>
              <a:defRPr sz="4836"/>
            </a:lvl2pPr>
            <a:lvl3pPr indent="-484533" lvl="2" marL="1371600" algn="l">
              <a:lnSpc>
                <a:spcPct val="100000"/>
              </a:lnSpc>
              <a:spcBef>
                <a:spcPts val="806"/>
              </a:spcBef>
              <a:spcAft>
                <a:spcPts val="0"/>
              </a:spcAft>
              <a:buClr>
                <a:schemeClr val="dk1"/>
              </a:buClr>
              <a:buSzPts val="4030"/>
              <a:buChar char="•"/>
              <a:defRPr sz="4030"/>
            </a:lvl3pPr>
            <a:lvl4pPr indent="-458939" lvl="3" marL="1828800" algn="l">
              <a:lnSpc>
                <a:spcPct val="100000"/>
              </a:lnSpc>
              <a:spcBef>
                <a:spcPts val="725"/>
              </a:spcBef>
              <a:spcAft>
                <a:spcPts val="0"/>
              </a:spcAft>
              <a:buClr>
                <a:schemeClr val="dk1"/>
              </a:buClr>
              <a:buSzPts val="3627"/>
              <a:buChar char="–"/>
              <a:defRPr sz="3627"/>
            </a:lvl4pPr>
            <a:lvl5pPr indent="-458939" lvl="4" marL="2286000" algn="l">
              <a:lnSpc>
                <a:spcPct val="100000"/>
              </a:lnSpc>
              <a:spcBef>
                <a:spcPts val="725"/>
              </a:spcBef>
              <a:spcAft>
                <a:spcPts val="0"/>
              </a:spcAft>
              <a:buClr>
                <a:schemeClr val="dk1"/>
              </a:buClr>
              <a:buSzPts val="3627"/>
              <a:buChar char="»"/>
              <a:defRPr sz="3627"/>
            </a:lvl5pPr>
            <a:lvl6pPr indent="-458939" lvl="5" marL="2743200" algn="l">
              <a:lnSpc>
                <a:spcPct val="100000"/>
              </a:lnSpc>
              <a:spcBef>
                <a:spcPts val="725"/>
              </a:spcBef>
              <a:spcAft>
                <a:spcPts val="0"/>
              </a:spcAft>
              <a:buClr>
                <a:schemeClr val="dk1"/>
              </a:buClr>
              <a:buSzPts val="3627"/>
              <a:buChar char="•"/>
              <a:defRPr sz="3627"/>
            </a:lvl6pPr>
            <a:lvl7pPr indent="-458939" lvl="6" marL="3200400" algn="l">
              <a:lnSpc>
                <a:spcPct val="100000"/>
              </a:lnSpc>
              <a:spcBef>
                <a:spcPts val="725"/>
              </a:spcBef>
              <a:spcAft>
                <a:spcPts val="0"/>
              </a:spcAft>
              <a:buClr>
                <a:schemeClr val="dk1"/>
              </a:buClr>
              <a:buSzPts val="3627"/>
              <a:buChar char="•"/>
              <a:defRPr sz="3627"/>
            </a:lvl7pPr>
            <a:lvl8pPr indent="-458939" lvl="7" marL="3657600" algn="l">
              <a:lnSpc>
                <a:spcPct val="100000"/>
              </a:lnSpc>
              <a:spcBef>
                <a:spcPts val="725"/>
              </a:spcBef>
              <a:spcAft>
                <a:spcPts val="0"/>
              </a:spcAft>
              <a:buClr>
                <a:schemeClr val="dk1"/>
              </a:buClr>
              <a:buSzPts val="3627"/>
              <a:buChar char="•"/>
              <a:defRPr sz="3627"/>
            </a:lvl8pPr>
            <a:lvl9pPr indent="-458939" lvl="8" marL="4114800" algn="l">
              <a:lnSpc>
                <a:spcPct val="100000"/>
              </a:lnSpc>
              <a:spcBef>
                <a:spcPts val="725"/>
              </a:spcBef>
              <a:spcAft>
                <a:spcPts val="0"/>
              </a:spcAft>
              <a:buClr>
                <a:schemeClr val="dk1"/>
              </a:buClr>
              <a:buSzPts val="3627"/>
              <a:buChar char="•"/>
              <a:defRPr sz="3627"/>
            </a:lvl9pPr>
          </a:lstStyle>
          <a:p/>
        </p:txBody>
      </p:sp>
      <p:sp>
        <p:nvSpPr>
          <p:cNvPr id="36" name="Google Shape;36;p55"/>
          <p:cNvSpPr txBox="1"/>
          <p:nvPr>
            <p:ph idx="2" type="body"/>
          </p:nvPr>
        </p:nvSpPr>
        <p:spPr>
          <a:xfrm>
            <a:off x="10218720" y="2638440"/>
            <a:ext cx="8878500" cy="7462500"/>
          </a:xfrm>
          <a:prstGeom prst="rect">
            <a:avLst/>
          </a:prstGeom>
          <a:noFill/>
          <a:ln>
            <a:noFill/>
          </a:ln>
        </p:spPr>
        <p:txBody>
          <a:bodyPr anchorCtr="0" anchor="t" bIns="92100" lIns="184250" spcFirstLastPara="1" rIns="184250" wrap="square" tIns="92100">
            <a:normAutofit/>
          </a:bodyPr>
          <a:lstStyle>
            <a:lvl1pPr indent="-586906" lvl="0" marL="457200" algn="l">
              <a:lnSpc>
                <a:spcPct val="100000"/>
              </a:lnSpc>
              <a:spcBef>
                <a:spcPts val="1129"/>
              </a:spcBef>
              <a:spcAft>
                <a:spcPts val="0"/>
              </a:spcAft>
              <a:buClr>
                <a:schemeClr val="dk1"/>
              </a:buClr>
              <a:buSzPts val="5643"/>
              <a:buChar char="•"/>
              <a:defRPr sz="5642"/>
            </a:lvl1pPr>
            <a:lvl2pPr indent="-535720" lvl="1" marL="914400" algn="l">
              <a:lnSpc>
                <a:spcPct val="100000"/>
              </a:lnSpc>
              <a:spcBef>
                <a:spcPts val="967"/>
              </a:spcBef>
              <a:spcAft>
                <a:spcPts val="0"/>
              </a:spcAft>
              <a:buClr>
                <a:schemeClr val="dk1"/>
              </a:buClr>
              <a:buSzPts val="4837"/>
              <a:buChar char="–"/>
              <a:defRPr sz="4836"/>
            </a:lvl2pPr>
            <a:lvl3pPr indent="-484533" lvl="2" marL="1371600" algn="l">
              <a:lnSpc>
                <a:spcPct val="100000"/>
              </a:lnSpc>
              <a:spcBef>
                <a:spcPts val="806"/>
              </a:spcBef>
              <a:spcAft>
                <a:spcPts val="0"/>
              </a:spcAft>
              <a:buClr>
                <a:schemeClr val="dk1"/>
              </a:buClr>
              <a:buSzPts val="4030"/>
              <a:buChar char="•"/>
              <a:defRPr sz="4030"/>
            </a:lvl3pPr>
            <a:lvl4pPr indent="-458939" lvl="3" marL="1828800" algn="l">
              <a:lnSpc>
                <a:spcPct val="100000"/>
              </a:lnSpc>
              <a:spcBef>
                <a:spcPts val="725"/>
              </a:spcBef>
              <a:spcAft>
                <a:spcPts val="0"/>
              </a:spcAft>
              <a:buClr>
                <a:schemeClr val="dk1"/>
              </a:buClr>
              <a:buSzPts val="3627"/>
              <a:buChar char="–"/>
              <a:defRPr sz="3627"/>
            </a:lvl4pPr>
            <a:lvl5pPr indent="-458939" lvl="4" marL="2286000" algn="l">
              <a:lnSpc>
                <a:spcPct val="100000"/>
              </a:lnSpc>
              <a:spcBef>
                <a:spcPts val="725"/>
              </a:spcBef>
              <a:spcAft>
                <a:spcPts val="0"/>
              </a:spcAft>
              <a:buClr>
                <a:schemeClr val="dk1"/>
              </a:buClr>
              <a:buSzPts val="3627"/>
              <a:buChar char="»"/>
              <a:defRPr sz="3627"/>
            </a:lvl5pPr>
            <a:lvl6pPr indent="-458939" lvl="5" marL="2743200" algn="l">
              <a:lnSpc>
                <a:spcPct val="100000"/>
              </a:lnSpc>
              <a:spcBef>
                <a:spcPts val="725"/>
              </a:spcBef>
              <a:spcAft>
                <a:spcPts val="0"/>
              </a:spcAft>
              <a:buClr>
                <a:schemeClr val="dk1"/>
              </a:buClr>
              <a:buSzPts val="3627"/>
              <a:buChar char="•"/>
              <a:defRPr sz="3627"/>
            </a:lvl6pPr>
            <a:lvl7pPr indent="-458939" lvl="6" marL="3200400" algn="l">
              <a:lnSpc>
                <a:spcPct val="100000"/>
              </a:lnSpc>
              <a:spcBef>
                <a:spcPts val="725"/>
              </a:spcBef>
              <a:spcAft>
                <a:spcPts val="0"/>
              </a:spcAft>
              <a:buClr>
                <a:schemeClr val="dk1"/>
              </a:buClr>
              <a:buSzPts val="3627"/>
              <a:buChar char="•"/>
              <a:defRPr sz="3627"/>
            </a:lvl7pPr>
            <a:lvl8pPr indent="-458939" lvl="7" marL="3657600" algn="l">
              <a:lnSpc>
                <a:spcPct val="100000"/>
              </a:lnSpc>
              <a:spcBef>
                <a:spcPts val="725"/>
              </a:spcBef>
              <a:spcAft>
                <a:spcPts val="0"/>
              </a:spcAft>
              <a:buClr>
                <a:schemeClr val="dk1"/>
              </a:buClr>
              <a:buSzPts val="3627"/>
              <a:buChar char="•"/>
              <a:defRPr sz="3627"/>
            </a:lvl8pPr>
            <a:lvl9pPr indent="-458939" lvl="8" marL="4114800" algn="l">
              <a:lnSpc>
                <a:spcPct val="100000"/>
              </a:lnSpc>
              <a:spcBef>
                <a:spcPts val="725"/>
              </a:spcBef>
              <a:spcAft>
                <a:spcPts val="0"/>
              </a:spcAft>
              <a:buClr>
                <a:schemeClr val="dk1"/>
              </a:buClr>
              <a:buSzPts val="3627"/>
              <a:buChar char="•"/>
              <a:defRPr sz="3627"/>
            </a:lvl9pPr>
          </a:lstStyle>
          <a:p/>
        </p:txBody>
      </p:sp>
      <p:sp>
        <p:nvSpPr>
          <p:cNvPr id="37" name="Google Shape;37;p55"/>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algn="l">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38" name="Google Shape;38;p55"/>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algn="ctr">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39" name="Google Shape;39;p55"/>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40" name="Shape 40"/>
        <p:cNvGrpSpPr/>
        <p:nvPr/>
      </p:nvGrpSpPr>
      <p:grpSpPr>
        <a:xfrm>
          <a:off x="0" y="0"/>
          <a:ext cx="0" cy="0"/>
          <a:chOff x="0" y="0"/>
          <a:chExt cx="0" cy="0"/>
        </a:xfrm>
      </p:grpSpPr>
      <p:sp>
        <p:nvSpPr>
          <p:cNvPr id="41" name="Google Shape;41;p56"/>
          <p:cNvSpPr txBox="1"/>
          <p:nvPr>
            <p:ph type="title"/>
          </p:nvPr>
        </p:nvSpPr>
        <p:spPr>
          <a:xfrm>
            <a:off x="1005120" y="452828"/>
            <a:ext cx="18092100" cy="1884600"/>
          </a:xfrm>
          <a:prstGeom prst="rect">
            <a:avLst/>
          </a:prstGeom>
          <a:noFill/>
          <a:ln>
            <a:noFill/>
          </a:ln>
        </p:spPr>
        <p:txBody>
          <a:bodyPr anchorCtr="0" anchor="ctr" bIns="92100" lIns="184250" spcFirstLastPara="1" rIns="184250" wrap="square" tIns="92100">
            <a:normAutofit/>
          </a:bodyPr>
          <a:lstStyle>
            <a:lvl1pPr lvl="0" algn="ctr">
              <a:lnSpc>
                <a:spcPct val="100000"/>
              </a:lnSpc>
              <a:spcBef>
                <a:spcPts val="0"/>
              </a:spcBef>
              <a:spcAft>
                <a:spcPts val="0"/>
              </a:spcAft>
              <a:buClr>
                <a:schemeClr val="dk1"/>
              </a:buClr>
              <a:buSzPts val="8867"/>
              <a:buFont typeface="Calibri"/>
              <a:buNone/>
              <a:defRPr sz="8866"/>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42" name="Google Shape;42;p56"/>
          <p:cNvSpPr txBox="1"/>
          <p:nvPr>
            <p:ph idx="1" type="body"/>
          </p:nvPr>
        </p:nvSpPr>
        <p:spPr>
          <a:xfrm>
            <a:off x="1005120" y="2531123"/>
            <a:ext cx="8882100" cy="1054800"/>
          </a:xfrm>
          <a:prstGeom prst="rect">
            <a:avLst/>
          </a:prstGeom>
          <a:noFill/>
          <a:ln>
            <a:noFill/>
          </a:ln>
        </p:spPr>
        <p:txBody>
          <a:bodyPr anchorCtr="0" anchor="b" bIns="92100" lIns="184250" spcFirstLastPara="1" rIns="184250" wrap="square" tIns="92100">
            <a:normAutofit/>
          </a:bodyPr>
          <a:lstStyle>
            <a:lvl1pPr indent="-228600" lvl="0" marL="457200" algn="l">
              <a:lnSpc>
                <a:spcPct val="100000"/>
              </a:lnSpc>
              <a:spcBef>
                <a:spcPts val="967"/>
              </a:spcBef>
              <a:spcAft>
                <a:spcPts val="0"/>
              </a:spcAft>
              <a:buClr>
                <a:schemeClr val="dk1"/>
              </a:buClr>
              <a:buSzPts val="4837"/>
              <a:buNone/>
              <a:defRPr b="1" sz="4836"/>
            </a:lvl1pPr>
            <a:lvl2pPr indent="-228600" lvl="1" marL="914400" algn="l">
              <a:lnSpc>
                <a:spcPct val="100000"/>
              </a:lnSpc>
              <a:spcBef>
                <a:spcPts val="806"/>
              </a:spcBef>
              <a:spcAft>
                <a:spcPts val="0"/>
              </a:spcAft>
              <a:buClr>
                <a:schemeClr val="dk1"/>
              </a:buClr>
              <a:buSzPts val="4030"/>
              <a:buNone/>
              <a:defRPr b="1" sz="4030"/>
            </a:lvl2pPr>
            <a:lvl3pPr indent="-228600" lvl="2" marL="1371600" algn="l">
              <a:lnSpc>
                <a:spcPct val="100000"/>
              </a:lnSpc>
              <a:spcBef>
                <a:spcPts val="725"/>
              </a:spcBef>
              <a:spcAft>
                <a:spcPts val="0"/>
              </a:spcAft>
              <a:buClr>
                <a:schemeClr val="dk1"/>
              </a:buClr>
              <a:buSzPts val="3627"/>
              <a:buNone/>
              <a:defRPr b="1" sz="3627"/>
            </a:lvl3pPr>
            <a:lvl4pPr indent="-228600" lvl="3" marL="1828800" algn="l">
              <a:lnSpc>
                <a:spcPct val="100000"/>
              </a:lnSpc>
              <a:spcBef>
                <a:spcPts val="645"/>
              </a:spcBef>
              <a:spcAft>
                <a:spcPts val="0"/>
              </a:spcAft>
              <a:buClr>
                <a:schemeClr val="dk1"/>
              </a:buClr>
              <a:buSzPts val="3224"/>
              <a:buNone/>
              <a:defRPr b="1" sz="3224"/>
            </a:lvl4pPr>
            <a:lvl5pPr indent="-228600" lvl="4" marL="2286000" algn="l">
              <a:lnSpc>
                <a:spcPct val="100000"/>
              </a:lnSpc>
              <a:spcBef>
                <a:spcPts val="645"/>
              </a:spcBef>
              <a:spcAft>
                <a:spcPts val="0"/>
              </a:spcAft>
              <a:buClr>
                <a:schemeClr val="dk1"/>
              </a:buClr>
              <a:buSzPts val="3224"/>
              <a:buNone/>
              <a:defRPr b="1" sz="3224"/>
            </a:lvl5pPr>
            <a:lvl6pPr indent="-228600" lvl="5" marL="2743200" algn="l">
              <a:lnSpc>
                <a:spcPct val="100000"/>
              </a:lnSpc>
              <a:spcBef>
                <a:spcPts val="645"/>
              </a:spcBef>
              <a:spcAft>
                <a:spcPts val="0"/>
              </a:spcAft>
              <a:buClr>
                <a:schemeClr val="dk1"/>
              </a:buClr>
              <a:buSzPts val="3224"/>
              <a:buNone/>
              <a:defRPr b="1" sz="3224"/>
            </a:lvl6pPr>
            <a:lvl7pPr indent="-228600" lvl="6" marL="3200400" algn="l">
              <a:lnSpc>
                <a:spcPct val="100000"/>
              </a:lnSpc>
              <a:spcBef>
                <a:spcPts val="645"/>
              </a:spcBef>
              <a:spcAft>
                <a:spcPts val="0"/>
              </a:spcAft>
              <a:buClr>
                <a:schemeClr val="dk1"/>
              </a:buClr>
              <a:buSzPts val="3224"/>
              <a:buNone/>
              <a:defRPr b="1" sz="3224"/>
            </a:lvl7pPr>
            <a:lvl8pPr indent="-228600" lvl="7" marL="3657600" algn="l">
              <a:lnSpc>
                <a:spcPct val="100000"/>
              </a:lnSpc>
              <a:spcBef>
                <a:spcPts val="645"/>
              </a:spcBef>
              <a:spcAft>
                <a:spcPts val="0"/>
              </a:spcAft>
              <a:buClr>
                <a:schemeClr val="dk1"/>
              </a:buClr>
              <a:buSzPts val="3224"/>
              <a:buNone/>
              <a:defRPr b="1" sz="3224"/>
            </a:lvl8pPr>
            <a:lvl9pPr indent="-228600" lvl="8" marL="4114800" algn="l">
              <a:lnSpc>
                <a:spcPct val="100000"/>
              </a:lnSpc>
              <a:spcBef>
                <a:spcPts val="645"/>
              </a:spcBef>
              <a:spcAft>
                <a:spcPts val="0"/>
              </a:spcAft>
              <a:buClr>
                <a:schemeClr val="dk1"/>
              </a:buClr>
              <a:buSzPts val="3224"/>
              <a:buNone/>
              <a:defRPr b="1" sz="3224"/>
            </a:lvl9pPr>
          </a:lstStyle>
          <a:p/>
        </p:txBody>
      </p:sp>
      <p:sp>
        <p:nvSpPr>
          <p:cNvPr id="43" name="Google Shape;43;p56"/>
          <p:cNvSpPr txBox="1"/>
          <p:nvPr>
            <p:ph idx="2" type="body"/>
          </p:nvPr>
        </p:nvSpPr>
        <p:spPr>
          <a:xfrm>
            <a:off x="1005120" y="3585975"/>
            <a:ext cx="8882100" cy="6515100"/>
          </a:xfrm>
          <a:prstGeom prst="rect">
            <a:avLst/>
          </a:prstGeom>
          <a:noFill/>
          <a:ln>
            <a:noFill/>
          </a:ln>
        </p:spPr>
        <p:txBody>
          <a:bodyPr anchorCtr="0" anchor="t" bIns="92100" lIns="184250" spcFirstLastPara="1" rIns="184250" wrap="square" tIns="92100">
            <a:normAutofit/>
          </a:bodyPr>
          <a:lstStyle>
            <a:lvl1pPr indent="-535720" lvl="0" marL="457200" algn="l">
              <a:lnSpc>
                <a:spcPct val="100000"/>
              </a:lnSpc>
              <a:spcBef>
                <a:spcPts val="967"/>
              </a:spcBef>
              <a:spcAft>
                <a:spcPts val="0"/>
              </a:spcAft>
              <a:buClr>
                <a:schemeClr val="dk1"/>
              </a:buClr>
              <a:buSzPts val="4837"/>
              <a:buChar char="•"/>
              <a:defRPr sz="4836"/>
            </a:lvl1pPr>
            <a:lvl2pPr indent="-484533" lvl="1" marL="914400" algn="l">
              <a:lnSpc>
                <a:spcPct val="100000"/>
              </a:lnSpc>
              <a:spcBef>
                <a:spcPts val="806"/>
              </a:spcBef>
              <a:spcAft>
                <a:spcPts val="0"/>
              </a:spcAft>
              <a:buClr>
                <a:schemeClr val="dk1"/>
              </a:buClr>
              <a:buSzPts val="4030"/>
              <a:buChar char="–"/>
              <a:defRPr sz="4030"/>
            </a:lvl2pPr>
            <a:lvl3pPr indent="-458939" lvl="2" marL="1371600" algn="l">
              <a:lnSpc>
                <a:spcPct val="100000"/>
              </a:lnSpc>
              <a:spcBef>
                <a:spcPts val="725"/>
              </a:spcBef>
              <a:spcAft>
                <a:spcPts val="0"/>
              </a:spcAft>
              <a:buClr>
                <a:schemeClr val="dk1"/>
              </a:buClr>
              <a:buSzPts val="3627"/>
              <a:buChar char="•"/>
              <a:defRPr sz="3627"/>
            </a:lvl3pPr>
            <a:lvl4pPr indent="-433346" lvl="3" marL="1828800" algn="l">
              <a:lnSpc>
                <a:spcPct val="100000"/>
              </a:lnSpc>
              <a:spcBef>
                <a:spcPts val="645"/>
              </a:spcBef>
              <a:spcAft>
                <a:spcPts val="0"/>
              </a:spcAft>
              <a:buClr>
                <a:schemeClr val="dk1"/>
              </a:buClr>
              <a:buSzPts val="3224"/>
              <a:buChar char="–"/>
              <a:defRPr sz="3224"/>
            </a:lvl4pPr>
            <a:lvl5pPr indent="-433346" lvl="4" marL="2286000" algn="l">
              <a:lnSpc>
                <a:spcPct val="100000"/>
              </a:lnSpc>
              <a:spcBef>
                <a:spcPts val="645"/>
              </a:spcBef>
              <a:spcAft>
                <a:spcPts val="0"/>
              </a:spcAft>
              <a:buClr>
                <a:schemeClr val="dk1"/>
              </a:buClr>
              <a:buSzPts val="3224"/>
              <a:buChar char="»"/>
              <a:defRPr sz="3224"/>
            </a:lvl5pPr>
            <a:lvl6pPr indent="-433346" lvl="5" marL="2743200" algn="l">
              <a:lnSpc>
                <a:spcPct val="100000"/>
              </a:lnSpc>
              <a:spcBef>
                <a:spcPts val="645"/>
              </a:spcBef>
              <a:spcAft>
                <a:spcPts val="0"/>
              </a:spcAft>
              <a:buClr>
                <a:schemeClr val="dk1"/>
              </a:buClr>
              <a:buSzPts val="3224"/>
              <a:buChar char="•"/>
              <a:defRPr sz="3224"/>
            </a:lvl6pPr>
            <a:lvl7pPr indent="-433346" lvl="6" marL="3200400" algn="l">
              <a:lnSpc>
                <a:spcPct val="100000"/>
              </a:lnSpc>
              <a:spcBef>
                <a:spcPts val="645"/>
              </a:spcBef>
              <a:spcAft>
                <a:spcPts val="0"/>
              </a:spcAft>
              <a:buClr>
                <a:schemeClr val="dk1"/>
              </a:buClr>
              <a:buSzPts val="3224"/>
              <a:buChar char="•"/>
              <a:defRPr sz="3224"/>
            </a:lvl7pPr>
            <a:lvl8pPr indent="-433346" lvl="7" marL="3657600" algn="l">
              <a:lnSpc>
                <a:spcPct val="100000"/>
              </a:lnSpc>
              <a:spcBef>
                <a:spcPts val="645"/>
              </a:spcBef>
              <a:spcAft>
                <a:spcPts val="0"/>
              </a:spcAft>
              <a:buClr>
                <a:schemeClr val="dk1"/>
              </a:buClr>
              <a:buSzPts val="3224"/>
              <a:buChar char="•"/>
              <a:defRPr sz="3224"/>
            </a:lvl8pPr>
            <a:lvl9pPr indent="-433346" lvl="8" marL="4114800" algn="l">
              <a:lnSpc>
                <a:spcPct val="100000"/>
              </a:lnSpc>
              <a:spcBef>
                <a:spcPts val="645"/>
              </a:spcBef>
              <a:spcAft>
                <a:spcPts val="0"/>
              </a:spcAft>
              <a:buClr>
                <a:schemeClr val="dk1"/>
              </a:buClr>
              <a:buSzPts val="3224"/>
              <a:buChar char="•"/>
              <a:defRPr sz="3224"/>
            </a:lvl9pPr>
          </a:lstStyle>
          <a:p/>
        </p:txBody>
      </p:sp>
      <p:sp>
        <p:nvSpPr>
          <p:cNvPr id="44" name="Google Shape;44;p56"/>
          <p:cNvSpPr txBox="1"/>
          <p:nvPr>
            <p:ph idx="3" type="body"/>
          </p:nvPr>
        </p:nvSpPr>
        <p:spPr>
          <a:xfrm>
            <a:off x="10211740" y="2531123"/>
            <a:ext cx="8885400" cy="1054800"/>
          </a:xfrm>
          <a:prstGeom prst="rect">
            <a:avLst/>
          </a:prstGeom>
          <a:noFill/>
          <a:ln>
            <a:noFill/>
          </a:ln>
        </p:spPr>
        <p:txBody>
          <a:bodyPr anchorCtr="0" anchor="b" bIns="92100" lIns="184250" spcFirstLastPara="1" rIns="184250" wrap="square" tIns="92100">
            <a:normAutofit/>
          </a:bodyPr>
          <a:lstStyle>
            <a:lvl1pPr indent="-228600" lvl="0" marL="457200" algn="l">
              <a:lnSpc>
                <a:spcPct val="100000"/>
              </a:lnSpc>
              <a:spcBef>
                <a:spcPts val="967"/>
              </a:spcBef>
              <a:spcAft>
                <a:spcPts val="0"/>
              </a:spcAft>
              <a:buClr>
                <a:schemeClr val="dk1"/>
              </a:buClr>
              <a:buSzPts val="4837"/>
              <a:buNone/>
              <a:defRPr b="1" sz="4836"/>
            </a:lvl1pPr>
            <a:lvl2pPr indent="-228600" lvl="1" marL="914400" algn="l">
              <a:lnSpc>
                <a:spcPct val="100000"/>
              </a:lnSpc>
              <a:spcBef>
                <a:spcPts val="806"/>
              </a:spcBef>
              <a:spcAft>
                <a:spcPts val="0"/>
              </a:spcAft>
              <a:buClr>
                <a:schemeClr val="dk1"/>
              </a:buClr>
              <a:buSzPts val="4030"/>
              <a:buNone/>
              <a:defRPr b="1" sz="4030"/>
            </a:lvl2pPr>
            <a:lvl3pPr indent="-228600" lvl="2" marL="1371600" algn="l">
              <a:lnSpc>
                <a:spcPct val="100000"/>
              </a:lnSpc>
              <a:spcBef>
                <a:spcPts val="725"/>
              </a:spcBef>
              <a:spcAft>
                <a:spcPts val="0"/>
              </a:spcAft>
              <a:buClr>
                <a:schemeClr val="dk1"/>
              </a:buClr>
              <a:buSzPts val="3627"/>
              <a:buNone/>
              <a:defRPr b="1" sz="3627"/>
            </a:lvl3pPr>
            <a:lvl4pPr indent="-228600" lvl="3" marL="1828800" algn="l">
              <a:lnSpc>
                <a:spcPct val="100000"/>
              </a:lnSpc>
              <a:spcBef>
                <a:spcPts val="645"/>
              </a:spcBef>
              <a:spcAft>
                <a:spcPts val="0"/>
              </a:spcAft>
              <a:buClr>
                <a:schemeClr val="dk1"/>
              </a:buClr>
              <a:buSzPts val="3224"/>
              <a:buNone/>
              <a:defRPr b="1" sz="3224"/>
            </a:lvl4pPr>
            <a:lvl5pPr indent="-228600" lvl="4" marL="2286000" algn="l">
              <a:lnSpc>
                <a:spcPct val="100000"/>
              </a:lnSpc>
              <a:spcBef>
                <a:spcPts val="645"/>
              </a:spcBef>
              <a:spcAft>
                <a:spcPts val="0"/>
              </a:spcAft>
              <a:buClr>
                <a:schemeClr val="dk1"/>
              </a:buClr>
              <a:buSzPts val="3224"/>
              <a:buNone/>
              <a:defRPr b="1" sz="3224"/>
            </a:lvl5pPr>
            <a:lvl6pPr indent="-228600" lvl="5" marL="2743200" algn="l">
              <a:lnSpc>
                <a:spcPct val="100000"/>
              </a:lnSpc>
              <a:spcBef>
                <a:spcPts val="645"/>
              </a:spcBef>
              <a:spcAft>
                <a:spcPts val="0"/>
              </a:spcAft>
              <a:buClr>
                <a:schemeClr val="dk1"/>
              </a:buClr>
              <a:buSzPts val="3224"/>
              <a:buNone/>
              <a:defRPr b="1" sz="3224"/>
            </a:lvl6pPr>
            <a:lvl7pPr indent="-228600" lvl="6" marL="3200400" algn="l">
              <a:lnSpc>
                <a:spcPct val="100000"/>
              </a:lnSpc>
              <a:spcBef>
                <a:spcPts val="645"/>
              </a:spcBef>
              <a:spcAft>
                <a:spcPts val="0"/>
              </a:spcAft>
              <a:buClr>
                <a:schemeClr val="dk1"/>
              </a:buClr>
              <a:buSzPts val="3224"/>
              <a:buNone/>
              <a:defRPr b="1" sz="3224"/>
            </a:lvl7pPr>
            <a:lvl8pPr indent="-228600" lvl="7" marL="3657600" algn="l">
              <a:lnSpc>
                <a:spcPct val="100000"/>
              </a:lnSpc>
              <a:spcBef>
                <a:spcPts val="645"/>
              </a:spcBef>
              <a:spcAft>
                <a:spcPts val="0"/>
              </a:spcAft>
              <a:buClr>
                <a:schemeClr val="dk1"/>
              </a:buClr>
              <a:buSzPts val="3224"/>
              <a:buNone/>
              <a:defRPr b="1" sz="3224"/>
            </a:lvl8pPr>
            <a:lvl9pPr indent="-228600" lvl="8" marL="4114800" algn="l">
              <a:lnSpc>
                <a:spcPct val="100000"/>
              </a:lnSpc>
              <a:spcBef>
                <a:spcPts val="645"/>
              </a:spcBef>
              <a:spcAft>
                <a:spcPts val="0"/>
              </a:spcAft>
              <a:buClr>
                <a:schemeClr val="dk1"/>
              </a:buClr>
              <a:buSzPts val="3224"/>
              <a:buNone/>
              <a:defRPr b="1" sz="3224"/>
            </a:lvl9pPr>
          </a:lstStyle>
          <a:p/>
        </p:txBody>
      </p:sp>
      <p:sp>
        <p:nvSpPr>
          <p:cNvPr id="45" name="Google Shape;45;p56"/>
          <p:cNvSpPr txBox="1"/>
          <p:nvPr>
            <p:ph idx="4" type="body"/>
          </p:nvPr>
        </p:nvSpPr>
        <p:spPr>
          <a:xfrm>
            <a:off x="10211740" y="3585975"/>
            <a:ext cx="8885400" cy="6515100"/>
          </a:xfrm>
          <a:prstGeom prst="rect">
            <a:avLst/>
          </a:prstGeom>
          <a:noFill/>
          <a:ln>
            <a:noFill/>
          </a:ln>
        </p:spPr>
        <p:txBody>
          <a:bodyPr anchorCtr="0" anchor="t" bIns="92100" lIns="184250" spcFirstLastPara="1" rIns="184250" wrap="square" tIns="92100">
            <a:normAutofit/>
          </a:bodyPr>
          <a:lstStyle>
            <a:lvl1pPr indent="-535720" lvl="0" marL="457200" algn="l">
              <a:lnSpc>
                <a:spcPct val="100000"/>
              </a:lnSpc>
              <a:spcBef>
                <a:spcPts val="967"/>
              </a:spcBef>
              <a:spcAft>
                <a:spcPts val="0"/>
              </a:spcAft>
              <a:buClr>
                <a:schemeClr val="dk1"/>
              </a:buClr>
              <a:buSzPts val="4837"/>
              <a:buChar char="•"/>
              <a:defRPr sz="4836"/>
            </a:lvl1pPr>
            <a:lvl2pPr indent="-484533" lvl="1" marL="914400" algn="l">
              <a:lnSpc>
                <a:spcPct val="100000"/>
              </a:lnSpc>
              <a:spcBef>
                <a:spcPts val="806"/>
              </a:spcBef>
              <a:spcAft>
                <a:spcPts val="0"/>
              </a:spcAft>
              <a:buClr>
                <a:schemeClr val="dk1"/>
              </a:buClr>
              <a:buSzPts val="4030"/>
              <a:buChar char="–"/>
              <a:defRPr sz="4030"/>
            </a:lvl2pPr>
            <a:lvl3pPr indent="-458939" lvl="2" marL="1371600" algn="l">
              <a:lnSpc>
                <a:spcPct val="100000"/>
              </a:lnSpc>
              <a:spcBef>
                <a:spcPts val="725"/>
              </a:spcBef>
              <a:spcAft>
                <a:spcPts val="0"/>
              </a:spcAft>
              <a:buClr>
                <a:schemeClr val="dk1"/>
              </a:buClr>
              <a:buSzPts val="3627"/>
              <a:buChar char="•"/>
              <a:defRPr sz="3627"/>
            </a:lvl3pPr>
            <a:lvl4pPr indent="-433346" lvl="3" marL="1828800" algn="l">
              <a:lnSpc>
                <a:spcPct val="100000"/>
              </a:lnSpc>
              <a:spcBef>
                <a:spcPts val="645"/>
              </a:spcBef>
              <a:spcAft>
                <a:spcPts val="0"/>
              </a:spcAft>
              <a:buClr>
                <a:schemeClr val="dk1"/>
              </a:buClr>
              <a:buSzPts val="3224"/>
              <a:buChar char="–"/>
              <a:defRPr sz="3224"/>
            </a:lvl4pPr>
            <a:lvl5pPr indent="-433346" lvl="4" marL="2286000" algn="l">
              <a:lnSpc>
                <a:spcPct val="100000"/>
              </a:lnSpc>
              <a:spcBef>
                <a:spcPts val="645"/>
              </a:spcBef>
              <a:spcAft>
                <a:spcPts val="0"/>
              </a:spcAft>
              <a:buClr>
                <a:schemeClr val="dk1"/>
              </a:buClr>
              <a:buSzPts val="3224"/>
              <a:buChar char="»"/>
              <a:defRPr sz="3224"/>
            </a:lvl5pPr>
            <a:lvl6pPr indent="-433346" lvl="5" marL="2743200" algn="l">
              <a:lnSpc>
                <a:spcPct val="100000"/>
              </a:lnSpc>
              <a:spcBef>
                <a:spcPts val="645"/>
              </a:spcBef>
              <a:spcAft>
                <a:spcPts val="0"/>
              </a:spcAft>
              <a:buClr>
                <a:schemeClr val="dk1"/>
              </a:buClr>
              <a:buSzPts val="3224"/>
              <a:buChar char="•"/>
              <a:defRPr sz="3224"/>
            </a:lvl6pPr>
            <a:lvl7pPr indent="-433346" lvl="6" marL="3200400" algn="l">
              <a:lnSpc>
                <a:spcPct val="100000"/>
              </a:lnSpc>
              <a:spcBef>
                <a:spcPts val="645"/>
              </a:spcBef>
              <a:spcAft>
                <a:spcPts val="0"/>
              </a:spcAft>
              <a:buClr>
                <a:schemeClr val="dk1"/>
              </a:buClr>
              <a:buSzPts val="3224"/>
              <a:buChar char="•"/>
              <a:defRPr sz="3224"/>
            </a:lvl7pPr>
            <a:lvl8pPr indent="-433346" lvl="7" marL="3657600" algn="l">
              <a:lnSpc>
                <a:spcPct val="100000"/>
              </a:lnSpc>
              <a:spcBef>
                <a:spcPts val="645"/>
              </a:spcBef>
              <a:spcAft>
                <a:spcPts val="0"/>
              </a:spcAft>
              <a:buClr>
                <a:schemeClr val="dk1"/>
              </a:buClr>
              <a:buSzPts val="3224"/>
              <a:buChar char="•"/>
              <a:defRPr sz="3224"/>
            </a:lvl8pPr>
            <a:lvl9pPr indent="-433346" lvl="8" marL="4114800" algn="l">
              <a:lnSpc>
                <a:spcPct val="100000"/>
              </a:lnSpc>
              <a:spcBef>
                <a:spcPts val="645"/>
              </a:spcBef>
              <a:spcAft>
                <a:spcPts val="0"/>
              </a:spcAft>
              <a:buClr>
                <a:schemeClr val="dk1"/>
              </a:buClr>
              <a:buSzPts val="3224"/>
              <a:buChar char="•"/>
              <a:defRPr sz="3224"/>
            </a:lvl9pPr>
          </a:lstStyle>
          <a:p/>
        </p:txBody>
      </p:sp>
      <p:sp>
        <p:nvSpPr>
          <p:cNvPr id="46" name="Google Shape;46;p56"/>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algn="l">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47" name="Google Shape;47;p56"/>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algn="ctr">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48" name="Google Shape;48;p56"/>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49" name="Shape 49"/>
        <p:cNvGrpSpPr/>
        <p:nvPr/>
      </p:nvGrpSpPr>
      <p:grpSpPr>
        <a:xfrm>
          <a:off x="0" y="0"/>
          <a:ext cx="0" cy="0"/>
          <a:chOff x="0" y="0"/>
          <a:chExt cx="0" cy="0"/>
        </a:xfrm>
      </p:grpSpPr>
      <p:sp>
        <p:nvSpPr>
          <p:cNvPr id="50" name="Google Shape;50;p57"/>
          <p:cNvSpPr txBox="1"/>
          <p:nvPr>
            <p:ph type="title"/>
          </p:nvPr>
        </p:nvSpPr>
        <p:spPr>
          <a:xfrm>
            <a:off x="1005120" y="452828"/>
            <a:ext cx="18092100" cy="1884600"/>
          </a:xfrm>
          <a:prstGeom prst="rect">
            <a:avLst/>
          </a:prstGeom>
          <a:noFill/>
          <a:ln>
            <a:noFill/>
          </a:ln>
        </p:spPr>
        <p:txBody>
          <a:bodyPr anchorCtr="0" anchor="ctr" bIns="92100" lIns="184250" spcFirstLastPara="1" rIns="184250" wrap="square" tIns="92100">
            <a:normAutofit/>
          </a:bodyPr>
          <a:lstStyle>
            <a:lvl1pPr lvl="0" algn="ctr">
              <a:lnSpc>
                <a:spcPct val="100000"/>
              </a:lnSpc>
              <a:spcBef>
                <a:spcPts val="0"/>
              </a:spcBef>
              <a:spcAft>
                <a:spcPts val="0"/>
              </a:spcAft>
              <a:buClr>
                <a:schemeClr val="dk1"/>
              </a:buClr>
              <a:buSzPts val="3627"/>
              <a:buNone/>
              <a:defRPr sz="8866"/>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51" name="Google Shape;51;p57"/>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algn="l">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52" name="Google Shape;52;p57"/>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algn="ctr">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53" name="Google Shape;53;p57"/>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54" name="Shape 54"/>
        <p:cNvGrpSpPr/>
        <p:nvPr/>
      </p:nvGrpSpPr>
      <p:grpSpPr>
        <a:xfrm>
          <a:off x="0" y="0"/>
          <a:ext cx="0" cy="0"/>
          <a:chOff x="0" y="0"/>
          <a:chExt cx="0" cy="0"/>
        </a:xfrm>
      </p:grpSpPr>
      <p:sp>
        <p:nvSpPr>
          <p:cNvPr id="55" name="Google Shape;55;p58"/>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algn="l">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56" name="Google Shape;56;p58"/>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algn="ctr">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57" name="Google Shape;57;p58"/>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58" name="Shape 58"/>
        <p:cNvGrpSpPr/>
        <p:nvPr/>
      </p:nvGrpSpPr>
      <p:grpSpPr>
        <a:xfrm>
          <a:off x="0" y="0"/>
          <a:ext cx="0" cy="0"/>
          <a:chOff x="0" y="0"/>
          <a:chExt cx="0" cy="0"/>
        </a:xfrm>
      </p:grpSpPr>
      <p:sp>
        <p:nvSpPr>
          <p:cNvPr id="59" name="Google Shape;59;p59"/>
          <p:cNvSpPr txBox="1"/>
          <p:nvPr>
            <p:ph type="title"/>
          </p:nvPr>
        </p:nvSpPr>
        <p:spPr>
          <a:xfrm>
            <a:off x="1005120" y="450210"/>
            <a:ext cx="6613500" cy="1916100"/>
          </a:xfrm>
          <a:prstGeom prst="rect">
            <a:avLst/>
          </a:prstGeom>
          <a:noFill/>
          <a:ln>
            <a:noFill/>
          </a:ln>
        </p:spPr>
        <p:txBody>
          <a:bodyPr anchorCtr="0" anchor="b" bIns="92100" lIns="184250" spcFirstLastPara="1" rIns="184250" wrap="square" tIns="92100">
            <a:normAutofit/>
          </a:bodyPr>
          <a:lstStyle>
            <a:lvl1pPr lvl="0" algn="l">
              <a:lnSpc>
                <a:spcPct val="100000"/>
              </a:lnSpc>
              <a:spcBef>
                <a:spcPts val="0"/>
              </a:spcBef>
              <a:spcAft>
                <a:spcPts val="0"/>
              </a:spcAft>
              <a:buClr>
                <a:schemeClr val="dk1"/>
              </a:buClr>
              <a:buSzPts val="4030"/>
              <a:buFont typeface="Calibri"/>
              <a:buNone/>
              <a:defRPr b="1" sz="4030"/>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60" name="Google Shape;60;p59"/>
          <p:cNvSpPr txBox="1"/>
          <p:nvPr>
            <p:ph idx="1" type="body"/>
          </p:nvPr>
        </p:nvSpPr>
        <p:spPr>
          <a:xfrm>
            <a:off x="7859480" y="450210"/>
            <a:ext cx="11237700" cy="9650700"/>
          </a:xfrm>
          <a:prstGeom prst="rect">
            <a:avLst/>
          </a:prstGeom>
          <a:noFill/>
          <a:ln>
            <a:noFill/>
          </a:ln>
        </p:spPr>
        <p:txBody>
          <a:bodyPr anchorCtr="0" anchor="t" bIns="92100" lIns="184250" spcFirstLastPara="1" rIns="184250" wrap="square" tIns="92100">
            <a:normAutofit/>
          </a:bodyPr>
          <a:lstStyle>
            <a:lvl1pPr indent="-638093" lvl="0" marL="457200" algn="l">
              <a:lnSpc>
                <a:spcPct val="100000"/>
              </a:lnSpc>
              <a:spcBef>
                <a:spcPts val="1290"/>
              </a:spcBef>
              <a:spcAft>
                <a:spcPts val="0"/>
              </a:spcAft>
              <a:buClr>
                <a:schemeClr val="dk1"/>
              </a:buClr>
              <a:buSzPts val="6449"/>
              <a:buChar char="•"/>
              <a:defRPr sz="6448"/>
            </a:lvl1pPr>
            <a:lvl2pPr indent="-586906" lvl="1" marL="914400" algn="l">
              <a:lnSpc>
                <a:spcPct val="100000"/>
              </a:lnSpc>
              <a:spcBef>
                <a:spcPts val="1129"/>
              </a:spcBef>
              <a:spcAft>
                <a:spcPts val="0"/>
              </a:spcAft>
              <a:buClr>
                <a:schemeClr val="dk1"/>
              </a:buClr>
              <a:buSzPts val="5643"/>
              <a:buChar char="–"/>
              <a:defRPr sz="5642"/>
            </a:lvl2pPr>
            <a:lvl3pPr indent="-535720" lvl="2" marL="1371600" algn="l">
              <a:lnSpc>
                <a:spcPct val="100000"/>
              </a:lnSpc>
              <a:spcBef>
                <a:spcPts val="967"/>
              </a:spcBef>
              <a:spcAft>
                <a:spcPts val="0"/>
              </a:spcAft>
              <a:buClr>
                <a:schemeClr val="dk1"/>
              </a:buClr>
              <a:buSzPts val="4837"/>
              <a:buChar char="•"/>
              <a:defRPr sz="4836"/>
            </a:lvl3pPr>
            <a:lvl4pPr indent="-484533" lvl="3" marL="1828800" algn="l">
              <a:lnSpc>
                <a:spcPct val="100000"/>
              </a:lnSpc>
              <a:spcBef>
                <a:spcPts val="806"/>
              </a:spcBef>
              <a:spcAft>
                <a:spcPts val="0"/>
              </a:spcAft>
              <a:buClr>
                <a:schemeClr val="dk1"/>
              </a:buClr>
              <a:buSzPts val="4030"/>
              <a:buChar char="–"/>
              <a:defRPr sz="4030"/>
            </a:lvl4pPr>
            <a:lvl5pPr indent="-484533" lvl="4" marL="2286000" algn="l">
              <a:lnSpc>
                <a:spcPct val="100000"/>
              </a:lnSpc>
              <a:spcBef>
                <a:spcPts val="806"/>
              </a:spcBef>
              <a:spcAft>
                <a:spcPts val="0"/>
              </a:spcAft>
              <a:buClr>
                <a:schemeClr val="dk1"/>
              </a:buClr>
              <a:buSzPts val="4030"/>
              <a:buChar char="»"/>
              <a:defRPr sz="4030"/>
            </a:lvl5pPr>
            <a:lvl6pPr indent="-484533" lvl="5" marL="2743200" algn="l">
              <a:lnSpc>
                <a:spcPct val="100000"/>
              </a:lnSpc>
              <a:spcBef>
                <a:spcPts val="806"/>
              </a:spcBef>
              <a:spcAft>
                <a:spcPts val="0"/>
              </a:spcAft>
              <a:buClr>
                <a:schemeClr val="dk1"/>
              </a:buClr>
              <a:buSzPts val="4030"/>
              <a:buChar char="•"/>
              <a:defRPr sz="4030"/>
            </a:lvl6pPr>
            <a:lvl7pPr indent="-484533" lvl="6" marL="3200400" algn="l">
              <a:lnSpc>
                <a:spcPct val="100000"/>
              </a:lnSpc>
              <a:spcBef>
                <a:spcPts val="806"/>
              </a:spcBef>
              <a:spcAft>
                <a:spcPts val="0"/>
              </a:spcAft>
              <a:buClr>
                <a:schemeClr val="dk1"/>
              </a:buClr>
              <a:buSzPts val="4030"/>
              <a:buChar char="•"/>
              <a:defRPr sz="4030"/>
            </a:lvl7pPr>
            <a:lvl8pPr indent="-484533" lvl="7" marL="3657600" algn="l">
              <a:lnSpc>
                <a:spcPct val="100000"/>
              </a:lnSpc>
              <a:spcBef>
                <a:spcPts val="806"/>
              </a:spcBef>
              <a:spcAft>
                <a:spcPts val="0"/>
              </a:spcAft>
              <a:buClr>
                <a:schemeClr val="dk1"/>
              </a:buClr>
              <a:buSzPts val="4030"/>
              <a:buChar char="•"/>
              <a:defRPr sz="4030"/>
            </a:lvl8pPr>
            <a:lvl9pPr indent="-484533" lvl="8" marL="4114800" algn="l">
              <a:lnSpc>
                <a:spcPct val="100000"/>
              </a:lnSpc>
              <a:spcBef>
                <a:spcPts val="806"/>
              </a:spcBef>
              <a:spcAft>
                <a:spcPts val="0"/>
              </a:spcAft>
              <a:buClr>
                <a:schemeClr val="dk1"/>
              </a:buClr>
              <a:buSzPts val="4030"/>
              <a:buChar char="•"/>
              <a:defRPr sz="4030"/>
            </a:lvl9pPr>
          </a:lstStyle>
          <a:p/>
        </p:txBody>
      </p:sp>
      <p:sp>
        <p:nvSpPr>
          <p:cNvPr id="61" name="Google Shape;61;p59"/>
          <p:cNvSpPr txBox="1"/>
          <p:nvPr>
            <p:ph idx="2" type="body"/>
          </p:nvPr>
        </p:nvSpPr>
        <p:spPr>
          <a:xfrm>
            <a:off x="1005120" y="2366220"/>
            <a:ext cx="6613500" cy="7734600"/>
          </a:xfrm>
          <a:prstGeom prst="rect">
            <a:avLst/>
          </a:prstGeom>
          <a:noFill/>
          <a:ln>
            <a:noFill/>
          </a:ln>
        </p:spPr>
        <p:txBody>
          <a:bodyPr anchorCtr="0" anchor="t" bIns="92100" lIns="184250" spcFirstLastPara="1" rIns="184250" wrap="square" tIns="92100">
            <a:normAutofit/>
          </a:bodyPr>
          <a:lstStyle>
            <a:lvl1pPr indent="-228600" lvl="0" marL="457200" algn="l">
              <a:lnSpc>
                <a:spcPct val="100000"/>
              </a:lnSpc>
              <a:spcBef>
                <a:spcPts val="564"/>
              </a:spcBef>
              <a:spcAft>
                <a:spcPts val="0"/>
              </a:spcAft>
              <a:buClr>
                <a:schemeClr val="dk1"/>
              </a:buClr>
              <a:buSzPts val="2821"/>
              <a:buNone/>
              <a:defRPr sz="2821"/>
            </a:lvl1pPr>
            <a:lvl2pPr indent="-228600" lvl="1" marL="914400" algn="l">
              <a:lnSpc>
                <a:spcPct val="100000"/>
              </a:lnSpc>
              <a:spcBef>
                <a:spcPts val="484"/>
              </a:spcBef>
              <a:spcAft>
                <a:spcPts val="0"/>
              </a:spcAft>
              <a:buClr>
                <a:schemeClr val="dk1"/>
              </a:buClr>
              <a:buSzPts val="2418"/>
              <a:buNone/>
              <a:defRPr sz="2418"/>
            </a:lvl2pPr>
            <a:lvl3pPr indent="-228600" lvl="2" marL="1371600" algn="l">
              <a:lnSpc>
                <a:spcPct val="100000"/>
              </a:lnSpc>
              <a:spcBef>
                <a:spcPts val="403"/>
              </a:spcBef>
              <a:spcAft>
                <a:spcPts val="0"/>
              </a:spcAft>
              <a:buClr>
                <a:schemeClr val="dk1"/>
              </a:buClr>
              <a:buSzPts val="2015"/>
              <a:buNone/>
              <a:defRPr sz="2015"/>
            </a:lvl3pPr>
            <a:lvl4pPr indent="-228600" lvl="3" marL="1828800" algn="l">
              <a:lnSpc>
                <a:spcPct val="100000"/>
              </a:lnSpc>
              <a:spcBef>
                <a:spcPts val="363"/>
              </a:spcBef>
              <a:spcAft>
                <a:spcPts val="0"/>
              </a:spcAft>
              <a:buClr>
                <a:schemeClr val="dk1"/>
              </a:buClr>
              <a:buSzPts val="1814"/>
              <a:buNone/>
              <a:defRPr sz="1813"/>
            </a:lvl4pPr>
            <a:lvl5pPr indent="-228600" lvl="4" marL="2286000" algn="l">
              <a:lnSpc>
                <a:spcPct val="100000"/>
              </a:lnSpc>
              <a:spcBef>
                <a:spcPts val="363"/>
              </a:spcBef>
              <a:spcAft>
                <a:spcPts val="0"/>
              </a:spcAft>
              <a:buClr>
                <a:schemeClr val="dk1"/>
              </a:buClr>
              <a:buSzPts val="1814"/>
              <a:buNone/>
              <a:defRPr sz="1813"/>
            </a:lvl5pPr>
            <a:lvl6pPr indent="-228600" lvl="5" marL="2743200" algn="l">
              <a:lnSpc>
                <a:spcPct val="100000"/>
              </a:lnSpc>
              <a:spcBef>
                <a:spcPts val="363"/>
              </a:spcBef>
              <a:spcAft>
                <a:spcPts val="0"/>
              </a:spcAft>
              <a:buClr>
                <a:schemeClr val="dk1"/>
              </a:buClr>
              <a:buSzPts val="1814"/>
              <a:buNone/>
              <a:defRPr sz="1813"/>
            </a:lvl6pPr>
            <a:lvl7pPr indent="-228600" lvl="6" marL="3200400" algn="l">
              <a:lnSpc>
                <a:spcPct val="100000"/>
              </a:lnSpc>
              <a:spcBef>
                <a:spcPts val="363"/>
              </a:spcBef>
              <a:spcAft>
                <a:spcPts val="0"/>
              </a:spcAft>
              <a:buClr>
                <a:schemeClr val="dk1"/>
              </a:buClr>
              <a:buSzPts val="1814"/>
              <a:buNone/>
              <a:defRPr sz="1813"/>
            </a:lvl7pPr>
            <a:lvl8pPr indent="-228600" lvl="7" marL="3657600" algn="l">
              <a:lnSpc>
                <a:spcPct val="100000"/>
              </a:lnSpc>
              <a:spcBef>
                <a:spcPts val="363"/>
              </a:spcBef>
              <a:spcAft>
                <a:spcPts val="0"/>
              </a:spcAft>
              <a:buClr>
                <a:schemeClr val="dk1"/>
              </a:buClr>
              <a:buSzPts val="1814"/>
              <a:buNone/>
              <a:defRPr sz="1813"/>
            </a:lvl8pPr>
            <a:lvl9pPr indent="-228600" lvl="8" marL="4114800" algn="l">
              <a:lnSpc>
                <a:spcPct val="100000"/>
              </a:lnSpc>
              <a:spcBef>
                <a:spcPts val="363"/>
              </a:spcBef>
              <a:spcAft>
                <a:spcPts val="0"/>
              </a:spcAft>
              <a:buClr>
                <a:schemeClr val="dk1"/>
              </a:buClr>
              <a:buSzPts val="1814"/>
              <a:buNone/>
              <a:defRPr sz="1813"/>
            </a:lvl9pPr>
          </a:lstStyle>
          <a:p/>
        </p:txBody>
      </p:sp>
      <p:sp>
        <p:nvSpPr>
          <p:cNvPr id="62" name="Google Shape;62;p59"/>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algn="l">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63" name="Google Shape;63;p59"/>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algn="ctr">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64" name="Google Shape;64;p59"/>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65" name="Shape 65"/>
        <p:cNvGrpSpPr/>
        <p:nvPr/>
      </p:nvGrpSpPr>
      <p:grpSpPr>
        <a:xfrm>
          <a:off x="0" y="0"/>
          <a:ext cx="0" cy="0"/>
          <a:chOff x="0" y="0"/>
          <a:chExt cx="0" cy="0"/>
        </a:xfrm>
      </p:grpSpPr>
      <p:sp>
        <p:nvSpPr>
          <p:cNvPr id="66" name="Google Shape;66;p60"/>
          <p:cNvSpPr txBox="1"/>
          <p:nvPr>
            <p:ph type="title"/>
          </p:nvPr>
        </p:nvSpPr>
        <p:spPr>
          <a:xfrm>
            <a:off x="3940211" y="7915320"/>
            <a:ext cx="12061500" cy="934500"/>
          </a:xfrm>
          <a:prstGeom prst="rect">
            <a:avLst/>
          </a:prstGeom>
          <a:noFill/>
          <a:ln>
            <a:noFill/>
          </a:ln>
        </p:spPr>
        <p:txBody>
          <a:bodyPr anchorCtr="0" anchor="b" bIns="92100" lIns="184250" spcFirstLastPara="1" rIns="184250" wrap="square" tIns="92100">
            <a:normAutofit/>
          </a:bodyPr>
          <a:lstStyle>
            <a:lvl1pPr lvl="0" algn="l">
              <a:lnSpc>
                <a:spcPct val="100000"/>
              </a:lnSpc>
              <a:spcBef>
                <a:spcPts val="0"/>
              </a:spcBef>
              <a:spcAft>
                <a:spcPts val="0"/>
              </a:spcAft>
              <a:buClr>
                <a:schemeClr val="dk1"/>
              </a:buClr>
              <a:buSzPts val="4030"/>
              <a:buFont typeface="Calibri"/>
              <a:buNone/>
              <a:defRPr b="1" sz="4030"/>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67" name="Google Shape;67;p60"/>
          <p:cNvSpPr/>
          <p:nvPr>
            <p:ph idx="2" type="pic"/>
          </p:nvPr>
        </p:nvSpPr>
        <p:spPr>
          <a:xfrm>
            <a:off x="3940211" y="1010355"/>
            <a:ext cx="12061500" cy="6784500"/>
          </a:xfrm>
          <a:prstGeom prst="rect">
            <a:avLst/>
          </a:prstGeom>
          <a:noFill/>
          <a:ln>
            <a:noFill/>
          </a:ln>
        </p:spPr>
      </p:sp>
      <p:sp>
        <p:nvSpPr>
          <p:cNvPr id="68" name="Google Shape;68;p60"/>
          <p:cNvSpPr txBox="1"/>
          <p:nvPr>
            <p:ph idx="1" type="body"/>
          </p:nvPr>
        </p:nvSpPr>
        <p:spPr>
          <a:xfrm>
            <a:off x="3940211" y="8849768"/>
            <a:ext cx="12061500" cy="1327200"/>
          </a:xfrm>
          <a:prstGeom prst="rect">
            <a:avLst/>
          </a:prstGeom>
          <a:noFill/>
          <a:ln>
            <a:noFill/>
          </a:ln>
        </p:spPr>
        <p:txBody>
          <a:bodyPr anchorCtr="0" anchor="t" bIns="92100" lIns="184250" spcFirstLastPara="1" rIns="184250" wrap="square" tIns="92100">
            <a:normAutofit/>
          </a:bodyPr>
          <a:lstStyle>
            <a:lvl1pPr indent="-228600" lvl="0" marL="457200" algn="l">
              <a:lnSpc>
                <a:spcPct val="100000"/>
              </a:lnSpc>
              <a:spcBef>
                <a:spcPts val="564"/>
              </a:spcBef>
              <a:spcAft>
                <a:spcPts val="0"/>
              </a:spcAft>
              <a:buClr>
                <a:schemeClr val="dk1"/>
              </a:buClr>
              <a:buSzPts val="2821"/>
              <a:buNone/>
              <a:defRPr sz="2821"/>
            </a:lvl1pPr>
            <a:lvl2pPr indent="-228600" lvl="1" marL="914400" algn="l">
              <a:lnSpc>
                <a:spcPct val="100000"/>
              </a:lnSpc>
              <a:spcBef>
                <a:spcPts val="484"/>
              </a:spcBef>
              <a:spcAft>
                <a:spcPts val="0"/>
              </a:spcAft>
              <a:buClr>
                <a:schemeClr val="dk1"/>
              </a:buClr>
              <a:buSzPts val="2418"/>
              <a:buNone/>
              <a:defRPr sz="2418"/>
            </a:lvl2pPr>
            <a:lvl3pPr indent="-228600" lvl="2" marL="1371600" algn="l">
              <a:lnSpc>
                <a:spcPct val="100000"/>
              </a:lnSpc>
              <a:spcBef>
                <a:spcPts val="403"/>
              </a:spcBef>
              <a:spcAft>
                <a:spcPts val="0"/>
              </a:spcAft>
              <a:buClr>
                <a:schemeClr val="dk1"/>
              </a:buClr>
              <a:buSzPts val="2015"/>
              <a:buNone/>
              <a:defRPr sz="2015"/>
            </a:lvl3pPr>
            <a:lvl4pPr indent="-228600" lvl="3" marL="1828800" algn="l">
              <a:lnSpc>
                <a:spcPct val="100000"/>
              </a:lnSpc>
              <a:spcBef>
                <a:spcPts val="363"/>
              </a:spcBef>
              <a:spcAft>
                <a:spcPts val="0"/>
              </a:spcAft>
              <a:buClr>
                <a:schemeClr val="dk1"/>
              </a:buClr>
              <a:buSzPts val="1814"/>
              <a:buNone/>
              <a:defRPr sz="1813"/>
            </a:lvl4pPr>
            <a:lvl5pPr indent="-228600" lvl="4" marL="2286000" algn="l">
              <a:lnSpc>
                <a:spcPct val="100000"/>
              </a:lnSpc>
              <a:spcBef>
                <a:spcPts val="363"/>
              </a:spcBef>
              <a:spcAft>
                <a:spcPts val="0"/>
              </a:spcAft>
              <a:buClr>
                <a:schemeClr val="dk1"/>
              </a:buClr>
              <a:buSzPts val="1814"/>
              <a:buNone/>
              <a:defRPr sz="1813"/>
            </a:lvl5pPr>
            <a:lvl6pPr indent="-228600" lvl="5" marL="2743200" algn="l">
              <a:lnSpc>
                <a:spcPct val="100000"/>
              </a:lnSpc>
              <a:spcBef>
                <a:spcPts val="363"/>
              </a:spcBef>
              <a:spcAft>
                <a:spcPts val="0"/>
              </a:spcAft>
              <a:buClr>
                <a:schemeClr val="dk1"/>
              </a:buClr>
              <a:buSzPts val="1814"/>
              <a:buNone/>
              <a:defRPr sz="1813"/>
            </a:lvl6pPr>
            <a:lvl7pPr indent="-228600" lvl="6" marL="3200400" algn="l">
              <a:lnSpc>
                <a:spcPct val="100000"/>
              </a:lnSpc>
              <a:spcBef>
                <a:spcPts val="363"/>
              </a:spcBef>
              <a:spcAft>
                <a:spcPts val="0"/>
              </a:spcAft>
              <a:buClr>
                <a:schemeClr val="dk1"/>
              </a:buClr>
              <a:buSzPts val="1814"/>
              <a:buNone/>
              <a:defRPr sz="1813"/>
            </a:lvl7pPr>
            <a:lvl8pPr indent="-228600" lvl="7" marL="3657600" algn="l">
              <a:lnSpc>
                <a:spcPct val="100000"/>
              </a:lnSpc>
              <a:spcBef>
                <a:spcPts val="363"/>
              </a:spcBef>
              <a:spcAft>
                <a:spcPts val="0"/>
              </a:spcAft>
              <a:buClr>
                <a:schemeClr val="dk1"/>
              </a:buClr>
              <a:buSzPts val="1814"/>
              <a:buNone/>
              <a:defRPr sz="1813"/>
            </a:lvl8pPr>
            <a:lvl9pPr indent="-228600" lvl="8" marL="4114800" algn="l">
              <a:lnSpc>
                <a:spcPct val="100000"/>
              </a:lnSpc>
              <a:spcBef>
                <a:spcPts val="363"/>
              </a:spcBef>
              <a:spcAft>
                <a:spcPts val="0"/>
              </a:spcAft>
              <a:buClr>
                <a:schemeClr val="dk1"/>
              </a:buClr>
              <a:buSzPts val="1814"/>
              <a:buNone/>
              <a:defRPr sz="1813"/>
            </a:lvl9pPr>
          </a:lstStyle>
          <a:p/>
        </p:txBody>
      </p:sp>
      <p:sp>
        <p:nvSpPr>
          <p:cNvPr id="69" name="Google Shape;69;p60"/>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algn="l">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70" name="Google Shape;70;p60"/>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algn="ctr">
              <a:lnSpc>
                <a:spcPct val="100000"/>
              </a:lnSpc>
              <a:spcBef>
                <a:spcPts val="0"/>
              </a:spcBef>
              <a:spcAft>
                <a:spcPts val="0"/>
              </a:spcAft>
              <a:buSzPts val="2821"/>
              <a:buNone/>
              <a:defRPr sz="2418"/>
            </a:lvl1pPr>
            <a:lvl2pPr lvl="1" algn="l">
              <a:lnSpc>
                <a:spcPct val="100000"/>
              </a:lnSpc>
              <a:spcBef>
                <a:spcPts val="0"/>
              </a:spcBef>
              <a:spcAft>
                <a:spcPts val="0"/>
              </a:spcAft>
              <a:buSzPts val="2821"/>
              <a:buNone/>
              <a:defRPr sz="3627"/>
            </a:lvl2pPr>
            <a:lvl3pPr lvl="2" algn="l">
              <a:lnSpc>
                <a:spcPct val="100000"/>
              </a:lnSpc>
              <a:spcBef>
                <a:spcPts val="0"/>
              </a:spcBef>
              <a:spcAft>
                <a:spcPts val="0"/>
              </a:spcAft>
              <a:buSzPts val="2821"/>
              <a:buNone/>
              <a:defRPr sz="3627"/>
            </a:lvl3pPr>
            <a:lvl4pPr lvl="3" algn="l">
              <a:lnSpc>
                <a:spcPct val="100000"/>
              </a:lnSpc>
              <a:spcBef>
                <a:spcPts val="0"/>
              </a:spcBef>
              <a:spcAft>
                <a:spcPts val="0"/>
              </a:spcAft>
              <a:buSzPts val="2821"/>
              <a:buNone/>
              <a:defRPr sz="3627"/>
            </a:lvl4pPr>
            <a:lvl5pPr lvl="4" algn="l">
              <a:lnSpc>
                <a:spcPct val="100000"/>
              </a:lnSpc>
              <a:spcBef>
                <a:spcPts val="0"/>
              </a:spcBef>
              <a:spcAft>
                <a:spcPts val="0"/>
              </a:spcAft>
              <a:buSzPts val="2821"/>
              <a:buNone/>
              <a:defRPr sz="3627"/>
            </a:lvl5pPr>
            <a:lvl6pPr lvl="5" algn="l">
              <a:lnSpc>
                <a:spcPct val="100000"/>
              </a:lnSpc>
              <a:spcBef>
                <a:spcPts val="0"/>
              </a:spcBef>
              <a:spcAft>
                <a:spcPts val="0"/>
              </a:spcAft>
              <a:buSzPts val="2821"/>
              <a:buNone/>
              <a:defRPr sz="3627"/>
            </a:lvl6pPr>
            <a:lvl7pPr lvl="6" algn="l">
              <a:lnSpc>
                <a:spcPct val="100000"/>
              </a:lnSpc>
              <a:spcBef>
                <a:spcPts val="0"/>
              </a:spcBef>
              <a:spcAft>
                <a:spcPts val="0"/>
              </a:spcAft>
              <a:buSzPts val="2821"/>
              <a:buNone/>
              <a:defRPr sz="3627"/>
            </a:lvl7pPr>
            <a:lvl8pPr lvl="7" algn="l">
              <a:lnSpc>
                <a:spcPct val="100000"/>
              </a:lnSpc>
              <a:spcBef>
                <a:spcPts val="0"/>
              </a:spcBef>
              <a:spcAft>
                <a:spcPts val="0"/>
              </a:spcAft>
              <a:buSzPts val="2821"/>
              <a:buNone/>
              <a:defRPr sz="3627"/>
            </a:lvl8pPr>
            <a:lvl9pPr lvl="8" algn="l">
              <a:lnSpc>
                <a:spcPct val="100000"/>
              </a:lnSpc>
              <a:spcBef>
                <a:spcPts val="0"/>
              </a:spcBef>
              <a:spcAft>
                <a:spcPts val="0"/>
              </a:spcAft>
              <a:buSzPts val="2821"/>
              <a:buNone/>
              <a:defRPr sz="3627"/>
            </a:lvl9pPr>
          </a:lstStyle>
          <a:p/>
        </p:txBody>
      </p:sp>
      <p:sp>
        <p:nvSpPr>
          <p:cNvPr id="71" name="Google Shape;71;p60"/>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4.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1"/>
          <p:cNvSpPr txBox="1"/>
          <p:nvPr>
            <p:ph type="title"/>
          </p:nvPr>
        </p:nvSpPr>
        <p:spPr>
          <a:xfrm>
            <a:off x="1005120" y="452828"/>
            <a:ext cx="18092100" cy="1884600"/>
          </a:xfrm>
          <a:prstGeom prst="rect">
            <a:avLst/>
          </a:prstGeom>
          <a:noFill/>
          <a:ln>
            <a:noFill/>
          </a:ln>
        </p:spPr>
        <p:txBody>
          <a:bodyPr anchorCtr="0" anchor="ctr" bIns="92100" lIns="184250" spcFirstLastPara="1" rIns="184250" wrap="square" tIns="92100">
            <a:normAutofit/>
          </a:bodyPr>
          <a:lstStyle>
            <a:lvl1pPr lvl="0" marR="0" rtl="0" algn="ctr">
              <a:lnSpc>
                <a:spcPct val="100000"/>
              </a:lnSpc>
              <a:spcBef>
                <a:spcPts val="0"/>
              </a:spcBef>
              <a:spcAft>
                <a:spcPts val="0"/>
              </a:spcAft>
              <a:buClr>
                <a:schemeClr val="dk1"/>
              </a:buClr>
              <a:buSzPts val="8867"/>
              <a:buFont typeface="Calibri"/>
              <a:buNone/>
              <a:defRPr b="0" i="0" sz="8866"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821"/>
              <a:buFont typeface="Arial"/>
              <a:buNone/>
              <a:defRPr b="0" i="0" sz="362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21"/>
              <a:buFont typeface="Arial"/>
              <a:buNone/>
              <a:defRPr b="0" i="0" sz="362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21"/>
              <a:buFont typeface="Arial"/>
              <a:buNone/>
              <a:defRPr b="0" i="0" sz="362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21"/>
              <a:buFont typeface="Arial"/>
              <a:buNone/>
              <a:defRPr b="0" i="0" sz="362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21"/>
              <a:buFont typeface="Arial"/>
              <a:buNone/>
              <a:defRPr b="0" i="0" sz="362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21"/>
              <a:buFont typeface="Arial"/>
              <a:buNone/>
              <a:defRPr b="0" i="0" sz="362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21"/>
              <a:buFont typeface="Arial"/>
              <a:buNone/>
              <a:defRPr b="0" i="0" sz="362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21"/>
              <a:buFont typeface="Arial"/>
              <a:buNone/>
              <a:defRPr b="0" i="0" sz="3627" u="none" cap="none" strike="noStrike">
                <a:solidFill>
                  <a:srgbClr val="000000"/>
                </a:solidFill>
                <a:latin typeface="Arial"/>
                <a:ea typeface="Arial"/>
                <a:cs typeface="Arial"/>
                <a:sym typeface="Arial"/>
              </a:defRPr>
            </a:lvl9pPr>
          </a:lstStyle>
          <a:p/>
        </p:txBody>
      </p:sp>
      <p:sp>
        <p:nvSpPr>
          <p:cNvPr id="11" name="Google Shape;11;p51"/>
          <p:cNvSpPr txBox="1"/>
          <p:nvPr>
            <p:ph idx="1" type="body"/>
          </p:nvPr>
        </p:nvSpPr>
        <p:spPr>
          <a:xfrm>
            <a:off x="1005120" y="2638440"/>
            <a:ext cx="18092100" cy="7462500"/>
          </a:xfrm>
          <a:prstGeom prst="rect">
            <a:avLst/>
          </a:prstGeom>
          <a:noFill/>
          <a:ln>
            <a:noFill/>
          </a:ln>
        </p:spPr>
        <p:txBody>
          <a:bodyPr anchorCtr="0" anchor="t" bIns="92100" lIns="184250" spcFirstLastPara="1" rIns="184250" wrap="square" tIns="92100">
            <a:normAutofit/>
          </a:bodyPr>
          <a:lstStyle>
            <a:lvl1pPr indent="-638093" lvl="0" marL="457200" marR="0" rtl="0" algn="l">
              <a:lnSpc>
                <a:spcPct val="100000"/>
              </a:lnSpc>
              <a:spcBef>
                <a:spcPts val="1290"/>
              </a:spcBef>
              <a:spcAft>
                <a:spcPts val="0"/>
              </a:spcAft>
              <a:buClr>
                <a:schemeClr val="dk1"/>
              </a:buClr>
              <a:buSzPts val="6449"/>
              <a:buFont typeface="Arial"/>
              <a:buChar char="•"/>
              <a:defRPr b="0" i="0" sz="6448" u="none" cap="none" strike="noStrike">
                <a:solidFill>
                  <a:schemeClr val="dk1"/>
                </a:solidFill>
                <a:latin typeface="Calibri"/>
                <a:ea typeface="Calibri"/>
                <a:cs typeface="Calibri"/>
                <a:sym typeface="Calibri"/>
              </a:defRPr>
            </a:lvl1pPr>
            <a:lvl2pPr indent="-586906" lvl="1" marL="914400" marR="0" rtl="0" algn="l">
              <a:lnSpc>
                <a:spcPct val="100000"/>
              </a:lnSpc>
              <a:spcBef>
                <a:spcPts val="1129"/>
              </a:spcBef>
              <a:spcAft>
                <a:spcPts val="0"/>
              </a:spcAft>
              <a:buClr>
                <a:schemeClr val="dk1"/>
              </a:buClr>
              <a:buSzPts val="5643"/>
              <a:buFont typeface="Arial"/>
              <a:buChar char="–"/>
              <a:defRPr b="0" i="0" sz="5642" u="none" cap="none" strike="noStrike">
                <a:solidFill>
                  <a:schemeClr val="dk1"/>
                </a:solidFill>
                <a:latin typeface="Calibri"/>
                <a:ea typeface="Calibri"/>
                <a:cs typeface="Calibri"/>
                <a:sym typeface="Calibri"/>
              </a:defRPr>
            </a:lvl2pPr>
            <a:lvl3pPr indent="-535720" lvl="2" marL="1371600" marR="0" rtl="0" algn="l">
              <a:lnSpc>
                <a:spcPct val="100000"/>
              </a:lnSpc>
              <a:spcBef>
                <a:spcPts val="967"/>
              </a:spcBef>
              <a:spcAft>
                <a:spcPts val="0"/>
              </a:spcAft>
              <a:buClr>
                <a:schemeClr val="dk1"/>
              </a:buClr>
              <a:buSzPts val="4837"/>
              <a:buFont typeface="Arial"/>
              <a:buChar char="•"/>
              <a:defRPr b="0" i="0" sz="4836" u="none" cap="none" strike="noStrike">
                <a:solidFill>
                  <a:schemeClr val="dk1"/>
                </a:solidFill>
                <a:latin typeface="Calibri"/>
                <a:ea typeface="Calibri"/>
                <a:cs typeface="Calibri"/>
                <a:sym typeface="Calibri"/>
              </a:defRPr>
            </a:lvl3pPr>
            <a:lvl4pPr indent="-484533" lvl="3" marL="1828800" marR="0" rtl="0" algn="l">
              <a:lnSpc>
                <a:spcPct val="100000"/>
              </a:lnSpc>
              <a:spcBef>
                <a:spcPts val="806"/>
              </a:spcBef>
              <a:spcAft>
                <a:spcPts val="0"/>
              </a:spcAft>
              <a:buClr>
                <a:schemeClr val="dk1"/>
              </a:buClr>
              <a:buSzPts val="4030"/>
              <a:buFont typeface="Arial"/>
              <a:buChar char="–"/>
              <a:defRPr b="0" i="0" sz="4030" u="none" cap="none" strike="noStrike">
                <a:solidFill>
                  <a:schemeClr val="dk1"/>
                </a:solidFill>
                <a:latin typeface="Calibri"/>
                <a:ea typeface="Calibri"/>
                <a:cs typeface="Calibri"/>
                <a:sym typeface="Calibri"/>
              </a:defRPr>
            </a:lvl4pPr>
            <a:lvl5pPr indent="-484533" lvl="4" marL="2286000" marR="0" rtl="0" algn="l">
              <a:lnSpc>
                <a:spcPct val="100000"/>
              </a:lnSpc>
              <a:spcBef>
                <a:spcPts val="806"/>
              </a:spcBef>
              <a:spcAft>
                <a:spcPts val="0"/>
              </a:spcAft>
              <a:buClr>
                <a:schemeClr val="dk1"/>
              </a:buClr>
              <a:buSzPts val="4030"/>
              <a:buFont typeface="Arial"/>
              <a:buChar char="»"/>
              <a:defRPr b="0" i="0" sz="4030" u="none" cap="none" strike="noStrike">
                <a:solidFill>
                  <a:schemeClr val="dk1"/>
                </a:solidFill>
                <a:latin typeface="Calibri"/>
                <a:ea typeface="Calibri"/>
                <a:cs typeface="Calibri"/>
                <a:sym typeface="Calibri"/>
              </a:defRPr>
            </a:lvl5pPr>
            <a:lvl6pPr indent="-484533" lvl="5" marL="2743200" marR="0" rtl="0" algn="l">
              <a:lnSpc>
                <a:spcPct val="100000"/>
              </a:lnSpc>
              <a:spcBef>
                <a:spcPts val="806"/>
              </a:spcBef>
              <a:spcAft>
                <a:spcPts val="0"/>
              </a:spcAft>
              <a:buClr>
                <a:schemeClr val="dk1"/>
              </a:buClr>
              <a:buSzPts val="4030"/>
              <a:buFont typeface="Arial"/>
              <a:buChar char="•"/>
              <a:defRPr b="0" i="0" sz="4030" u="none" cap="none" strike="noStrike">
                <a:solidFill>
                  <a:schemeClr val="dk1"/>
                </a:solidFill>
                <a:latin typeface="Calibri"/>
                <a:ea typeface="Calibri"/>
                <a:cs typeface="Calibri"/>
                <a:sym typeface="Calibri"/>
              </a:defRPr>
            </a:lvl6pPr>
            <a:lvl7pPr indent="-484533" lvl="6" marL="3200400" marR="0" rtl="0" algn="l">
              <a:lnSpc>
                <a:spcPct val="100000"/>
              </a:lnSpc>
              <a:spcBef>
                <a:spcPts val="806"/>
              </a:spcBef>
              <a:spcAft>
                <a:spcPts val="0"/>
              </a:spcAft>
              <a:buClr>
                <a:schemeClr val="dk1"/>
              </a:buClr>
              <a:buSzPts val="4030"/>
              <a:buFont typeface="Arial"/>
              <a:buChar char="•"/>
              <a:defRPr b="0" i="0" sz="4030" u="none" cap="none" strike="noStrike">
                <a:solidFill>
                  <a:schemeClr val="dk1"/>
                </a:solidFill>
                <a:latin typeface="Calibri"/>
                <a:ea typeface="Calibri"/>
                <a:cs typeface="Calibri"/>
                <a:sym typeface="Calibri"/>
              </a:defRPr>
            </a:lvl7pPr>
            <a:lvl8pPr indent="-484533" lvl="7" marL="3657600" marR="0" rtl="0" algn="l">
              <a:lnSpc>
                <a:spcPct val="100000"/>
              </a:lnSpc>
              <a:spcBef>
                <a:spcPts val="806"/>
              </a:spcBef>
              <a:spcAft>
                <a:spcPts val="0"/>
              </a:spcAft>
              <a:buClr>
                <a:schemeClr val="dk1"/>
              </a:buClr>
              <a:buSzPts val="4030"/>
              <a:buFont typeface="Arial"/>
              <a:buChar char="•"/>
              <a:defRPr b="0" i="0" sz="4030" u="none" cap="none" strike="noStrike">
                <a:solidFill>
                  <a:schemeClr val="dk1"/>
                </a:solidFill>
                <a:latin typeface="Calibri"/>
                <a:ea typeface="Calibri"/>
                <a:cs typeface="Calibri"/>
                <a:sym typeface="Calibri"/>
              </a:defRPr>
            </a:lvl8pPr>
            <a:lvl9pPr indent="-484533" lvl="8" marL="4114800" marR="0" rtl="0" algn="l">
              <a:lnSpc>
                <a:spcPct val="100000"/>
              </a:lnSpc>
              <a:spcBef>
                <a:spcPts val="806"/>
              </a:spcBef>
              <a:spcAft>
                <a:spcPts val="0"/>
              </a:spcAft>
              <a:buClr>
                <a:schemeClr val="dk1"/>
              </a:buClr>
              <a:buSzPts val="4030"/>
              <a:buFont typeface="Arial"/>
              <a:buChar char="•"/>
              <a:defRPr b="0" i="0" sz="4030" u="none" cap="none" strike="noStrike">
                <a:solidFill>
                  <a:schemeClr val="dk1"/>
                </a:solidFill>
                <a:latin typeface="Calibri"/>
                <a:ea typeface="Calibri"/>
                <a:cs typeface="Calibri"/>
                <a:sym typeface="Calibri"/>
              </a:defRPr>
            </a:lvl9pPr>
          </a:lstStyle>
          <a:p/>
        </p:txBody>
      </p:sp>
      <p:sp>
        <p:nvSpPr>
          <p:cNvPr id="12" name="Google Shape;12;p51"/>
          <p:cNvSpPr txBox="1"/>
          <p:nvPr>
            <p:ph idx="10" type="dt"/>
          </p:nvPr>
        </p:nvSpPr>
        <p:spPr>
          <a:xfrm>
            <a:off x="1005120" y="10480470"/>
            <a:ext cx="4690500" cy="602100"/>
          </a:xfrm>
          <a:prstGeom prst="rect">
            <a:avLst/>
          </a:prstGeom>
          <a:noFill/>
          <a:ln>
            <a:noFill/>
          </a:ln>
        </p:spPr>
        <p:txBody>
          <a:bodyPr anchorCtr="0" anchor="ctr" bIns="92100" lIns="184250" spcFirstLastPara="1" rIns="184250" wrap="square" tIns="92100">
            <a:noAutofit/>
          </a:bodyPr>
          <a:lstStyle>
            <a:lvl1pPr lvl="0" marR="0" rtl="0" algn="l">
              <a:lnSpc>
                <a:spcPct val="100000"/>
              </a:lnSpc>
              <a:spcBef>
                <a:spcPts val="0"/>
              </a:spcBef>
              <a:spcAft>
                <a:spcPts val="0"/>
              </a:spcAft>
              <a:buClr>
                <a:srgbClr val="000000"/>
              </a:buClr>
              <a:buSzPts val="2821"/>
              <a:buFont typeface="Arial"/>
              <a:buNone/>
              <a:defRPr b="0" i="0" sz="2418"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9pPr>
          </a:lstStyle>
          <a:p/>
        </p:txBody>
      </p:sp>
      <p:sp>
        <p:nvSpPr>
          <p:cNvPr id="13" name="Google Shape;13;p51"/>
          <p:cNvSpPr txBox="1"/>
          <p:nvPr>
            <p:ph idx="11" type="ftr"/>
          </p:nvPr>
        </p:nvSpPr>
        <p:spPr>
          <a:xfrm>
            <a:off x="6868320" y="10480470"/>
            <a:ext cx="6365700" cy="602100"/>
          </a:xfrm>
          <a:prstGeom prst="rect">
            <a:avLst/>
          </a:prstGeom>
          <a:noFill/>
          <a:ln>
            <a:noFill/>
          </a:ln>
        </p:spPr>
        <p:txBody>
          <a:bodyPr anchorCtr="0" anchor="ctr" bIns="92100" lIns="184250" spcFirstLastPara="1" rIns="184250" wrap="square" tIns="92100">
            <a:noAutofit/>
          </a:bodyPr>
          <a:lstStyle>
            <a:lvl1pPr lvl="0" marR="0" rtl="0" algn="ctr">
              <a:lnSpc>
                <a:spcPct val="100000"/>
              </a:lnSpc>
              <a:spcBef>
                <a:spcPts val="0"/>
              </a:spcBef>
              <a:spcAft>
                <a:spcPts val="0"/>
              </a:spcAft>
              <a:buClr>
                <a:srgbClr val="000000"/>
              </a:buClr>
              <a:buSzPts val="2821"/>
              <a:buFont typeface="Arial"/>
              <a:buNone/>
              <a:defRPr b="0" i="0" sz="2418"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821"/>
              <a:buFont typeface="Arial"/>
              <a:buNone/>
              <a:defRPr b="0" i="0" sz="3627" u="none" cap="none" strike="noStrike">
                <a:solidFill>
                  <a:schemeClr val="dk1"/>
                </a:solidFill>
                <a:latin typeface="Calibri"/>
                <a:ea typeface="Calibri"/>
                <a:cs typeface="Calibri"/>
                <a:sym typeface="Calibri"/>
              </a:defRPr>
            </a:lvl9pPr>
          </a:lstStyle>
          <a:p/>
        </p:txBody>
      </p:sp>
      <p:sp>
        <p:nvSpPr>
          <p:cNvPr id="14" name="Google Shape;14;p51"/>
          <p:cNvSpPr txBox="1"/>
          <p:nvPr>
            <p:ph idx="12" type="sldNum"/>
          </p:nvPr>
        </p:nvSpPr>
        <p:spPr>
          <a:xfrm>
            <a:off x="14406720" y="10480470"/>
            <a:ext cx="4690500" cy="602100"/>
          </a:xfrm>
          <a:prstGeom prst="rect">
            <a:avLst/>
          </a:prstGeom>
          <a:noFill/>
          <a:ln>
            <a:noFill/>
          </a:ln>
        </p:spPr>
        <p:txBody>
          <a:bodyPr anchorCtr="0" anchor="ctr" bIns="92100" lIns="184250" spcFirstLastPara="1" rIns="184250" wrap="square" tIns="92100">
            <a:noAutofit/>
          </a:bodyPr>
          <a:lstStyle>
            <a:lvl1pPr indent="0" lvl="0" marL="0" marR="0" rtl="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2418"/>
              <a:buFont typeface="Arial"/>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g377adf4ea3e_0_117"/>
          <p:cNvSpPr txBox="1"/>
          <p:nvPr>
            <p:ph type="title"/>
          </p:nvPr>
        </p:nvSpPr>
        <p:spPr>
          <a:xfrm>
            <a:off x="1382040" y="602025"/>
            <a:ext cx="17338200" cy="2185800"/>
          </a:xfrm>
          <a:prstGeom prst="rect">
            <a:avLst/>
          </a:prstGeom>
          <a:noFill/>
          <a:ln>
            <a:noFill/>
          </a:ln>
        </p:spPr>
        <p:txBody>
          <a:bodyPr anchorCtr="0" anchor="ctr" bIns="92100" lIns="184250" spcFirstLastPara="1" rIns="184250" wrap="square" tIns="92100">
            <a:normAutofit/>
          </a:bodyPr>
          <a:lstStyle>
            <a:lvl1pPr lvl="0" marR="0" algn="l">
              <a:lnSpc>
                <a:spcPct val="90000"/>
              </a:lnSpc>
              <a:spcBef>
                <a:spcPts val="0"/>
              </a:spcBef>
              <a:spcAft>
                <a:spcPts val="0"/>
              </a:spcAft>
              <a:buClr>
                <a:schemeClr val="dk1"/>
              </a:buClr>
              <a:buSzPts val="8867"/>
              <a:buFont typeface="Calibri"/>
              <a:buNone/>
              <a:defRPr b="0" i="0" sz="8866" u="none" cap="none" strike="noStrike">
                <a:solidFill>
                  <a:schemeClr val="dk1"/>
                </a:solidFill>
                <a:latin typeface="Calibri"/>
                <a:ea typeface="Calibri"/>
                <a:cs typeface="Calibri"/>
                <a:sym typeface="Calibri"/>
              </a:defRPr>
            </a:lvl1pPr>
            <a:lvl2pPr lvl="1">
              <a:spcBef>
                <a:spcPts val="0"/>
              </a:spcBef>
              <a:spcAft>
                <a:spcPts val="0"/>
              </a:spcAft>
              <a:buSzPts val="2821"/>
              <a:buNone/>
              <a:defRPr sz="3627"/>
            </a:lvl2pPr>
            <a:lvl3pPr lvl="2">
              <a:spcBef>
                <a:spcPts val="0"/>
              </a:spcBef>
              <a:spcAft>
                <a:spcPts val="0"/>
              </a:spcAft>
              <a:buSzPts val="2821"/>
              <a:buNone/>
              <a:defRPr sz="3627"/>
            </a:lvl3pPr>
            <a:lvl4pPr lvl="3">
              <a:spcBef>
                <a:spcPts val="0"/>
              </a:spcBef>
              <a:spcAft>
                <a:spcPts val="0"/>
              </a:spcAft>
              <a:buSzPts val="2821"/>
              <a:buNone/>
              <a:defRPr sz="3627"/>
            </a:lvl4pPr>
            <a:lvl5pPr lvl="4">
              <a:spcBef>
                <a:spcPts val="0"/>
              </a:spcBef>
              <a:spcAft>
                <a:spcPts val="0"/>
              </a:spcAft>
              <a:buSzPts val="2821"/>
              <a:buNone/>
              <a:defRPr sz="3627"/>
            </a:lvl5pPr>
            <a:lvl6pPr lvl="5">
              <a:spcBef>
                <a:spcPts val="0"/>
              </a:spcBef>
              <a:spcAft>
                <a:spcPts val="0"/>
              </a:spcAft>
              <a:buSzPts val="2821"/>
              <a:buNone/>
              <a:defRPr sz="3627"/>
            </a:lvl6pPr>
            <a:lvl7pPr lvl="6">
              <a:spcBef>
                <a:spcPts val="0"/>
              </a:spcBef>
              <a:spcAft>
                <a:spcPts val="0"/>
              </a:spcAft>
              <a:buSzPts val="2821"/>
              <a:buNone/>
              <a:defRPr sz="3627"/>
            </a:lvl7pPr>
            <a:lvl8pPr lvl="7">
              <a:spcBef>
                <a:spcPts val="0"/>
              </a:spcBef>
              <a:spcAft>
                <a:spcPts val="0"/>
              </a:spcAft>
              <a:buSzPts val="2821"/>
              <a:buNone/>
              <a:defRPr sz="3627"/>
            </a:lvl8pPr>
            <a:lvl9pPr lvl="8">
              <a:spcBef>
                <a:spcPts val="0"/>
              </a:spcBef>
              <a:spcAft>
                <a:spcPts val="0"/>
              </a:spcAft>
              <a:buSzPts val="2821"/>
              <a:buNone/>
              <a:defRPr sz="3627"/>
            </a:lvl9pPr>
          </a:lstStyle>
          <a:p/>
        </p:txBody>
      </p:sp>
      <p:sp>
        <p:nvSpPr>
          <p:cNvPr id="90" name="Google Shape;90;g377adf4ea3e_0_117"/>
          <p:cNvSpPr txBox="1"/>
          <p:nvPr>
            <p:ph idx="1" type="body"/>
          </p:nvPr>
        </p:nvSpPr>
        <p:spPr>
          <a:xfrm>
            <a:off x="1382040" y="3010125"/>
            <a:ext cx="17338200" cy="7174200"/>
          </a:xfrm>
          <a:prstGeom prst="rect">
            <a:avLst/>
          </a:prstGeom>
          <a:noFill/>
          <a:ln>
            <a:noFill/>
          </a:ln>
        </p:spPr>
        <p:txBody>
          <a:bodyPr anchorCtr="0" anchor="t" bIns="92100" lIns="184250" spcFirstLastPara="1" rIns="184250" wrap="square" tIns="92100">
            <a:normAutofit/>
          </a:bodyPr>
          <a:lstStyle>
            <a:lvl1pPr indent="-586906" lvl="0" marL="457200" marR="0" algn="l">
              <a:lnSpc>
                <a:spcPct val="90000"/>
              </a:lnSpc>
              <a:spcBef>
                <a:spcPts val="2015"/>
              </a:spcBef>
              <a:spcAft>
                <a:spcPts val="0"/>
              </a:spcAft>
              <a:buClr>
                <a:schemeClr val="dk1"/>
              </a:buClr>
              <a:buSzPts val="5643"/>
              <a:buFont typeface="Arial"/>
              <a:buChar char="•"/>
              <a:defRPr b="0" i="0" sz="5642" u="none" cap="none" strike="noStrike">
                <a:solidFill>
                  <a:schemeClr val="dk1"/>
                </a:solidFill>
                <a:latin typeface="Calibri"/>
                <a:ea typeface="Calibri"/>
                <a:cs typeface="Calibri"/>
                <a:sym typeface="Calibri"/>
              </a:defRPr>
            </a:lvl1pPr>
            <a:lvl2pPr indent="-535720" lvl="1" marL="914400" marR="0" algn="l">
              <a:lnSpc>
                <a:spcPct val="90000"/>
              </a:lnSpc>
              <a:spcBef>
                <a:spcPts val="1008"/>
              </a:spcBef>
              <a:spcAft>
                <a:spcPts val="0"/>
              </a:spcAft>
              <a:buClr>
                <a:schemeClr val="dk1"/>
              </a:buClr>
              <a:buSzPts val="4837"/>
              <a:buFont typeface="Arial"/>
              <a:buChar char="•"/>
              <a:defRPr b="0" i="0" sz="4836" u="none" cap="none" strike="noStrike">
                <a:solidFill>
                  <a:schemeClr val="dk1"/>
                </a:solidFill>
                <a:latin typeface="Calibri"/>
                <a:ea typeface="Calibri"/>
                <a:cs typeface="Calibri"/>
                <a:sym typeface="Calibri"/>
              </a:defRPr>
            </a:lvl2pPr>
            <a:lvl3pPr indent="-484533" lvl="2" marL="1371600" marR="0" algn="l">
              <a:lnSpc>
                <a:spcPct val="90000"/>
              </a:lnSpc>
              <a:spcBef>
                <a:spcPts val="1008"/>
              </a:spcBef>
              <a:spcAft>
                <a:spcPts val="0"/>
              </a:spcAft>
              <a:buClr>
                <a:schemeClr val="dk1"/>
              </a:buClr>
              <a:buSzPts val="4030"/>
              <a:buFont typeface="Arial"/>
              <a:buChar char="•"/>
              <a:defRPr b="0" i="0" sz="4030" u="none" cap="none" strike="noStrike">
                <a:solidFill>
                  <a:schemeClr val="dk1"/>
                </a:solidFill>
                <a:latin typeface="Calibri"/>
                <a:ea typeface="Calibri"/>
                <a:cs typeface="Calibri"/>
                <a:sym typeface="Calibri"/>
              </a:defRPr>
            </a:lvl3pPr>
            <a:lvl4pPr indent="-458939" lvl="3" marL="1828800" marR="0" algn="l">
              <a:lnSpc>
                <a:spcPct val="90000"/>
              </a:lnSpc>
              <a:spcBef>
                <a:spcPts val="1008"/>
              </a:spcBef>
              <a:spcAft>
                <a:spcPts val="0"/>
              </a:spcAft>
              <a:buClr>
                <a:schemeClr val="dk1"/>
              </a:buClr>
              <a:buSzPts val="3627"/>
              <a:buFont typeface="Arial"/>
              <a:buChar char="•"/>
              <a:defRPr b="0" i="0" sz="3627" u="none" cap="none" strike="noStrike">
                <a:solidFill>
                  <a:schemeClr val="dk1"/>
                </a:solidFill>
                <a:latin typeface="Calibri"/>
                <a:ea typeface="Calibri"/>
                <a:cs typeface="Calibri"/>
                <a:sym typeface="Calibri"/>
              </a:defRPr>
            </a:lvl4pPr>
            <a:lvl5pPr indent="-458939" lvl="4" marL="2286000" marR="0" algn="l">
              <a:lnSpc>
                <a:spcPct val="90000"/>
              </a:lnSpc>
              <a:spcBef>
                <a:spcPts val="1008"/>
              </a:spcBef>
              <a:spcAft>
                <a:spcPts val="0"/>
              </a:spcAft>
              <a:buClr>
                <a:schemeClr val="dk1"/>
              </a:buClr>
              <a:buSzPts val="3627"/>
              <a:buFont typeface="Arial"/>
              <a:buChar char="•"/>
              <a:defRPr b="0" i="0" sz="3627" u="none" cap="none" strike="noStrike">
                <a:solidFill>
                  <a:schemeClr val="dk1"/>
                </a:solidFill>
                <a:latin typeface="Calibri"/>
                <a:ea typeface="Calibri"/>
                <a:cs typeface="Calibri"/>
                <a:sym typeface="Calibri"/>
              </a:defRPr>
            </a:lvl5pPr>
            <a:lvl6pPr indent="-458939" lvl="5" marL="2743200" marR="0" algn="l">
              <a:lnSpc>
                <a:spcPct val="90000"/>
              </a:lnSpc>
              <a:spcBef>
                <a:spcPts val="1008"/>
              </a:spcBef>
              <a:spcAft>
                <a:spcPts val="0"/>
              </a:spcAft>
              <a:buClr>
                <a:schemeClr val="dk1"/>
              </a:buClr>
              <a:buSzPts val="3627"/>
              <a:buFont typeface="Arial"/>
              <a:buChar char="•"/>
              <a:defRPr b="0" i="0" sz="3627" u="none" cap="none" strike="noStrike">
                <a:solidFill>
                  <a:schemeClr val="dk1"/>
                </a:solidFill>
                <a:latin typeface="Calibri"/>
                <a:ea typeface="Calibri"/>
                <a:cs typeface="Calibri"/>
                <a:sym typeface="Calibri"/>
              </a:defRPr>
            </a:lvl6pPr>
            <a:lvl7pPr indent="-458939" lvl="6" marL="3200400" marR="0" algn="l">
              <a:lnSpc>
                <a:spcPct val="90000"/>
              </a:lnSpc>
              <a:spcBef>
                <a:spcPts val="1008"/>
              </a:spcBef>
              <a:spcAft>
                <a:spcPts val="0"/>
              </a:spcAft>
              <a:buClr>
                <a:schemeClr val="dk1"/>
              </a:buClr>
              <a:buSzPts val="3627"/>
              <a:buFont typeface="Arial"/>
              <a:buChar char="•"/>
              <a:defRPr b="0" i="0" sz="3627" u="none" cap="none" strike="noStrike">
                <a:solidFill>
                  <a:schemeClr val="dk1"/>
                </a:solidFill>
                <a:latin typeface="Calibri"/>
                <a:ea typeface="Calibri"/>
                <a:cs typeface="Calibri"/>
                <a:sym typeface="Calibri"/>
              </a:defRPr>
            </a:lvl7pPr>
            <a:lvl8pPr indent="-458939" lvl="7" marL="3657600" marR="0" algn="l">
              <a:lnSpc>
                <a:spcPct val="90000"/>
              </a:lnSpc>
              <a:spcBef>
                <a:spcPts val="1008"/>
              </a:spcBef>
              <a:spcAft>
                <a:spcPts val="0"/>
              </a:spcAft>
              <a:buClr>
                <a:schemeClr val="dk1"/>
              </a:buClr>
              <a:buSzPts val="3627"/>
              <a:buFont typeface="Arial"/>
              <a:buChar char="•"/>
              <a:defRPr b="0" i="0" sz="3627" u="none" cap="none" strike="noStrike">
                <a:solidFill>
                  <a:schemeClr val="dk1"/>
                </a:solidFill>
                <a:latin typeface="Calibri"/>
                <a:ea typeface="Calibri"/>
                <a:cs typeface="Calibri"/>
                <a:sym typeface="Calibri"/>
              </a:defRPr>
            </a:lvl8pPr>
            <a:lvl9pPr indent="-458939" lvl="8" marL="4114800" marR="0" algn="l">
              <a:lnSpc>
                <a:spcPct val="90000"/>
              </a:lnSpc>
              <a:spcBef>
                <a:spcPts val="1008"/>
              </a:spcBef>
              <a:spcAft>
                <a:spcPts val="0"/>
              </a:spcAft>
              <a:buClr>
                <a:schemeClr val="dk1"/>
              </a:buClr>
              <a:buSzPts val="3627"/>
              <a:buFont typeface="Arial"/>
              <a:buChar char="•"/>
              <a:defRPr b="0" i="0" sz="3627" u="none" cap="none" strike="noStrike">
                <a:solidFill>
                  <a:schemeClr val="dk1"/>
                </a:solidFill>
                <a:latin typeface="Calibri"/>
                <a:ea typeface="Calibri"/>
                <a:cs typeface="Calibri"/>
                <a:sym typeface="Calibri"/>
              </a:defRPr>
            </a:lvl9pPr>
          </a:lstStyle>
          <a:p/>
        </p:txBody>
      </p:sp>
      <p:sp>
        <p:nvSpPr>
          <p:cNvPr id="91" name="Google Shape;91;g377adf4ea3e_0_117"/>
          <p:cNvSpPr txBox="1"/>
          <p:nvPr>
            <p:ph idx="10" type="dt"/>
          </p:nvPr>
        </p:nvSpPr>
        <p:spPr>
          <a:xfrm>
            <a:off x="1382040" y="10480470"/>
            <a:ext cx="4523100" cy="602100"/>
          </a:xfrm>
          <a:prstGeom prst="rect">
            <a:avLst/>
          </a:prstGeom>
          <a:noFill/>
          <a:ln>
            <a:noFill/>
          </a:ln>
        </p:spPr>
        <p:txBody>
          <a:bodyPr anchorCtr="0" anchor="ctr" bIns="92100" lIns="184250" spcFirstLastPara="1" rIns="184250" wrap="square" tIns="92100">
            <a:noAutofit/>
          </a:bodyPr>
          <a:lstStyle>
            <a:lvl1pPr lvl="0" marR="0" algn="l">
              <a:spcBef>
                <a:spcPts val="0"/>
              </a:spcBef>
              <a:spcAft>
                <a:spcPts val="0"/>
              </a:spcAft>
              <a:buSzPts val="2821"/>
              <a:buNone/>
              <a:defRPr b="0" i="0" sz="2418" u="none" cap="none" strike="noStrike">
                <a:solidFill>
                  <a:srgbClr val="888888"/>
                </a:solidFill>
                <a:latin typeface="Calibri"/>
                <a:ea typeface="Calibri"/>
                <a:cs typeface="Calibri"/>
                <a:sym typeface="Calibri"/>
              </a:defRPr>
            </a:lvl1pPr>
            <a:lvl2pPr lvl="1"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2pPr>
            <a:lvl3pPr lvl="2"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3pPr>
            <a:lvl4pPr lvl="3"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4pPr>
            <a:lvl5pPr lvl="4"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5pPr>
            <a:lvl6pPr lvl="5"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6pPr>
            <a:lvl7pPr lvl="6"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7pPr>
            <a:lvl8pPr lvl="7"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8pPr>
            <a:lvl9pPr lvl="8"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9pPr>
          </a:lstStyle>
          <a:p/>
        </p:txBody>
      </p:sp>
      <p:sp>
        <p:nvSpPr>
          <p:cNvPr id="92" name="Google Shape;92;g377adf4ea3e_0_117"/>
          <p:cNvSpPr txBox="1"/>
          <p:nvPr>
            <p:ph idx="11" type="ftr"/>
          </p:nvPr>
        </p:nvSpPr>
        <p:spPr>
          <a:xfrm>
            <a:off x="6658920" y="10480470"/>
            <a:ext cx="6784500" cy="602100"/>
          </a:xfrm>
          <a:prstGeom prst="rect">
            <a:avLst/>
          </a:prstGeom>
          <a:noFill/>
          <a:ln>
            <a:noFill/>
          </a:ln>
        </p:spPr>
        <p:txBody>
          <a:bodyPr anchorCtr="0" anchor="ctr" bIns="92100" lIns="184250" spcFirstLastPara="1" rIns="184250" wrap="square" tIns="92100">
            <a:noAutofit/>
          </a:bodyPr>
          <a:lstStyle>
            <a:lvl1pPr lvl="0" marR="0" algn="ctr">
              <a:spcBef>
                <a:spcPts val="0"/>
              </a:spcBef>
              <a:spcAft>
                <a:spcPts val="0"/>
              </a:spcAft>
              <a:buSzPts val="2821"/>
              <a:buNone/>
              <a:defRPr b="0" i="0" sz="2418" u="none" cap="none" strike="noStrike">
                <a:solidFill>
                  <a:srgbClr val="888888"/>
                </a:solidFill>
                <a:latin typeface="Calibri"/>
                <a:ea typeface="Calibri"/>
                <a:cs typeface="Calibri"/>
                <a:sym typeface="Calibri"/>
              </a:defRPr>
            </a:lvl1pPr>
            <a:lvl2pPr lvl="1"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2pPr>
            <a:lvl3pPr lvl="2"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3pPr>
            <a:lvl4pPr lvl="3"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4pPr>
            <a:lvl5pPr lvl="4"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5pPr>
            <a:lvl6pPr lvl="5"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6pPr>
            <a:lvl7pPr lvl="6"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7pPr>
            <a:lvl8pPr lvl="7"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8pPr>
            <a:lvl9pPr lvl="8" marR="0" algn="l">
              <a:spcBef>
                <a:spcPts val="0"/>
              </a:spcBef>
              <a:spcAft>
                <a:spcPts val="0"/>
              </a:spcAft>
              <a:buSzPts val="2821"/>
              <a:buNone/>
              <a:defRPr b="0" i="0" sz="3627" u="none" cap="none" strike="noStrike">
                <a:solidFill>
                  <a:schemeClr val="dk1"/>
                </a:solidFill>
                <a:latin typeface="Calibri"/>
                <a:ea typeface="Calibri"/>
                <a:cs typeface="Calibri"/>
                <a:sym typeface="Calibri"/>
              </a:defRPr>
            </a:lvl9pPr>
          </a:lstStyle>
          <a:p/>
        </p:txBody>
      </p:sp>
      <p:sp>
        <p:nvSpPr>
          <p:cNvPr id="93" name="Google Shape;93;g377adf4ea3e_0_117"/>
          <p:cNvSpPr txBox="1"/>
          <p:nvPr>
            <p:ph idx="12" type="sldNum"/>
          </p:nvPr>
        </p:nvSpPr>
        <p:spPr>
          <a:xfrm>
            <a:off x="14197320" y="10480470"/>
            <a:ext cx="4523100" cy="602100"/>
          </a:xfrm>
          <a:prstGeom prst="rect">
            <a:avLst/>
          </a:prstGeom>
          <a:noFill/>
          <a:ln>
            <a:noFill/>
          </a:ln>
        </p:spPr>
        <p:txBody>
          <a:bodyPr anchorCtr="0" anchor="ctr" bIns="92100" lIns="184250" spcFirstLastPara="1" rIns="184250" wrap="square" tIns="92100">
            <a:noAutofit/>
          </a:bodyPr>
          <a:lstStyle>
            <a:lvl1pPr indent="0" lvl="0" marL="0" marR="0" algn="r">
              <a:spcBef>
                <a:spcPts val="0"/>
              </a:spcBef>
              <a:buNone/>
              <a:defRPr b="0" i="0" sz="2418" u="none" cap="none" strike="noStrike">
                <a:solidFill>
                  <a:srgbClr val="888888"/>
                </a:solidFill>
                <a:latin typeface="Calibri"/>
                <a:ea typeface="Calibri"/>
                <a:cs typeface="Calibri"/>
                <a:sym typeface="Calibri"/>
              </a:defRPr>
            </a:lvl1pPr>
            <a:lvl2pPr indent="0" lvl="1" marL="0" marR="0" algn="r">
              <a:spcBef>
                <a:spcPts val="0"/>
              </a:spcBef>
              <a:buNone/>
              <a:defRPr b="0" i="0" sz="2418" u="none" cap="none" strike="noStrike">
                <a:solidFill>
                  <a:srgbClr val="888888"/>
                </a:solidFill>
                <a:latin typeface="Calibri"/>
                <a:ea typeface="Calibri"/>
                <a:cs typeface="Calibri"/>
                <a:sym typeface="Calibri"/>
              </a:defRPr>
            </a:lvl2pPr>
            <a:lvl3pPr indent="0" lvl="2" marL="0" marR="0" algn="r">
              <a:spcBef>
                <a:spcPts val="0"/>
              </a:spcBef>
              <a:buNone/>
              <a:defRPr b="0" i="0" sz="2418" u="none" cap="none" strike="noStrike">
                <a:solidFill>
                  <a:srgbClr val="888888"/>
                </a:solidFill>
                <a:latin typeface="Calibri"/>
                <a:ea typeface="Calibri"/>
                <a:cs typeface="Calibri"/>
                <a:sym typeface="Calibri"/>
              </a:defRPr>
            </a:lvl3pPr>
            <a:lvl4pPr indent="0" lvl="3" marL="0" marR="0" algn="r">
              <a:spcBef>
                <a:spcPts val="0"/>
              </a:spcBef>
              <a:buNone/>
              <a:defRPr b="0" i="0" sz="2418" u="none" cap="none" strike="noStrike">
                <a:solidFill>
                  <a:srgbClr val="888888"/>
                </a:solidFill>
                <a:latin typeface="Calibri"/>
                <a:ea typeface="Calibri"/>
                <a:cs typeface="Calibri"/>
                <a:sym typeface="Calibri"/>
              </a:defRPr>
            </a:lvl4pPr>
            <a:lvl5pPr indent="0" lvl="4" marL="0" marR="0" algn="r">
              <a:spcBef>
                <a:spcPts val="0"/>
              </a:spcBef>
              <a:buNone/>
              <a:defRPr b="0" i="0" sz="2418" u="none" cap="none" strike="noStrike">
                <a:solidFill>
                  <a:srgbClr val="888888"/>
                </a:solidFill>
                <a:latin typeface="Calibri"/>
                <a:ea typeface="Calibri"/>
                <a:cs typeface="Calibri"/>
                <a:sym typeface="Calibri"/>
              </a:defRPr>
            </a:lvl5pPr>
            <a:lvl6pPr indent="0" lvl="5" marL="0" marR="0" algn="r">
              <a:spcBef>
                <a:spcPts val="0"/>
              </a:spcBef>
              <a:buNone/>
              <a:defRPr b="0" i="0" sz="2418" u="none" cap="none" strike="noStrike">
                <a:solidFill>
                  <a:srgbClr val="888888"/>
                </a:solidFill>
                <a:latin typeface="Calibri"/>
                <a:ea typeface="Calibri"/>
                <a:cs typeface="Calibri"/>
                <a:sym typeface="Calibri"/>
              </a:defRPr>
            </a:lvl6pPr>
            <a:lvl7pPr indent="0" lvl="6" marL="0" marR="0" algn="r">
              <a:spcBef>
                <a:spcPts val="0"/>
              </a:spcBef>
              <a:buNone/>
              <a:defRPr b="0" i="0" sz="2418" u="none" cap="none" strike="noStrike">
                <a:solidFill>
                  <a:srgbClr val="888888"/>
                </a:solidFill>
                <a:latin typeface="Calibri"/>
                <a:ea typeface="Calibri"/>
                <a:cs typeface="Calibri"/>
                <a:sym typeface="Calibri"/>
              </a:defRPr>
            </a:lvl7pPr>
            <a:lvl8pPr indent="0" lvl="7" marL="0" marR="0" algn="r">
              <a:spcBef>
                <a:spcPts val="0"/>
              </a:spcBef>
              <a:buNone/>
              <a:defRPr b="0" i="0" sz="2418" u="none" cap="none" strike="noStrike">
                <a:solidFill>
                  <a:srgbClr val="888888"/>
                </a:solidFill>
                <a:latin typeface="Calibri"/>
                <a:ea typeface="Calibri"/>
                <a:cs typeface="Calibri"/>
                <a:sym typeface="Calibri"/>
              </a:defRPr>
            </a:lvl8pPr>
            <a:lvl9pPr indent="0" lvl="8" marL="0" marR="0" algn="r">
              <a:spcBef>
                <a:spcPts val="0"/>
              </a:spcBef>
              <a:buNone/>
              <a:defRPr b="0" i="0" sz="241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g377c7ef12f2_0_564"/>
          <p:cNvSpPr txBox="1"/>
          <p:nvPr>
            <p:ph type="title"/>
          </p:nvPr>
        </p:nvSpPr>
        <p:spPr>
          <a:xfrm>
            <a:off x="845840" y="2471046"/>
            <a:ext cx="5676600" cy="1443000"/>
          </a:xfrm>
          <a:prstGeom prst="rect">
            <a:avLst/>
          </a:prstGeom>
          <a:noFill/>
          <a:ln>
            <a:noFill/>
          </a:ln>
        </p:spPr>
        <p:txBody>
          <a:bodyPr anchorCtr="0" anchor="t" bIns="0" lIns="0" spcFirstLastPara="1" rIns="0" wrap="square" tIns="0">
            <a:spAutoFit/>
          </a:bodyPr>
          <a:lstStyle>
            <a:lvl1pPr lvl="0" marR="0" algn="l">
              <a:spcBef>
                <a:spcPts val="0"/>
              </a:spcBef>
              <a:spcAft>
                <a:spcPts val="0"/>
              </a:spcAft>
              <a:buSzPts val="1411"/>
              <a:buNone/>
              <a:defRPr b="0" i="0" sz="5239" u="none" cap="none" strike="noStrike">
                <a:solidFill>
                  <a:schemeClr val="dk1"/>
                </a:solidFill>
                <a:latin typeface="Arial Black"/>
                <a:ea typeface="Arial Black"/>
                <a:cs typeface="Arial Black"/>
                <a:sym typeface="Arial Black"/>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69" name="Google Shape;169;g377c7ef12f2_0_564"/>
          <p:cNvSpPr txBox="1"/>
          <p:nvPr>
            <p:ph idx="1" type="body"/>
          </p:nvPr>
        </p:nvSpPr>
        <p:spPr>
          <a:xfrm>
            <a:off x="1005120" y="2600748"/>
            <a:ext cx="18092100" cy="7463100"/>
          </a:xfrm>
          <a:prstGeom prst="rect">
            <a:avLst/>
          </a:prstGeom>
          <a:noFill/>
          <a:ln>
            <a:noFill/>
          </a:ln>
        </p:spPr>
        <p:txBody>
          <a:bodyPr anchorCtr="0" anchor="t" bIns="0" lIns="0" spcFirstLastPara="1" rIns="0" wrap="square" tIns="0">
            <a:spAutoFit/>
          </a:bodyPr>
          <a:lstStyle>
            <a:lvl1pPr indent="-228600" lvl="0" marL="457200" marR="0" algn="l">
              <a:spcBef>
                <a:spcPts val="0"/>
              </a:spcBef>
              <a:spcAft>
                <a:spcPts val="0"/>
              </a:spcAft>
              <a:buSzPts val="1411"/>
              <a:buNone/>
              <a:defRPr b="0" i="0" sz="1813" u="none" cap="none" strike="noStrike">
                <a:latin typeface="Calibri"/>
                <a:ea typeface="Calibri"/>
                <a:cs typeface="Calibri"/>
                <a:sym typeface="Calibri"/>
              </a:defRPr>
            </a:lvl1pPr>
            <a:lvl2pPr indent="-228600" lvl="1" marL="914400" marR="0" algn="l">
              <a:spcBef>
                <a:spcPts val="0"/>
              </a:spcBef>
              <a:spcAft>
                <a:spcPts val="0"/>
              </a:spcAft>
              <a:buSzPts val="1411"/>
              <a:buNone/>
              <a:defRPr b="0" i="0" sz="1813" u="none" cap="none" strike="noStrike">
                <a:latin typeface="Calibri"/>
                <a:ea typeface="Calibri"/>
                <a:cs typeface="Calibri"/>
                <a:sym typeface="Calibri"/>
              </a:defRPr>
            </a:lvl2pPr>
            <a:lvl3pPr indent="-228600" lvl="2" marL="1371600" marR="0" algn="l">
              <a:spcBef>
                <a:spcPts val="0"/>
              </a:spcBef>
              <a:spcAft>
                <a:spcPts val="0"/>
              </a:spcAft>
              <a:buSzPts val="1411"/>
              <a:buNone/>
              <a:defRPr b="0" i="0" sz="1813" u="none" cap="none" strike="noStrike">
                <a:latin typeface="Calibri"/>
                <a:ea typeface="Calibri"/>
                <a:cs typeface="Calibri"/>
                <a:sym typeface="Calibri"/>
              </a:defRPr>
            </a:lvl3pPr>
            <a:lvl4pPr indent="-228600" lvl="3" marL="1828800" marR="0" algn="l">
              <a:spcBef>
                <a:spcPts val="0"/>
              </a:spcBef>
              <a:spcAft>
                <a:spcPts val="0"/>
              </a:spcAft>
              <a:buSzPts val="1411"/>
              <a:buNone/>
              <a:defRPr b="0" i="0" sz="1813" u="none" cap="none" strike="noStrike">
                <a:latin typeface="Calibri"/>
                <a:ea typeface="Calibri"/>
                <a:cs typeface="Calibri"/>
                <a:sym typeface="Calibri"/>
              </a:defRPr>
            </a:lvl4pPr>
            <a:lvl5pPr indent="-228600" lvl="4" marL="2286000" marR="0" algn="l">
              <a:spcBef>
                <a:spcPts val="0"/>
              </a:spcBef>
              <a:spcAft>
                <a:spcPts val="0"/>
              </a:spcAft>
              <a:buSzPts val="1411"/>
              <a:buNone/>
              <a:defRPr b="0" i="0" sz="1813" u="none" cap="none" strike="noStrike">
                <a:latin typeface="Calibri"/>
                <a:ea typeface="Calibri"/>
                <a:cs typeface="Calibri"/>
                <a:sym typeface="Calibri"/>
              </a:defRPr>
            </a:lvl5pPr>
            <a:lvl6pPr indent="-228600" lvl="5" marL="2743200" marR="0" algn="l">
              <a:spcBef>
                <a:spcPts val="0"/>
              </a:spcBef>
              <a:spcAft>
                <a:spcPts val="0"/>
              </a:spcAft>
              <a:buSzPts val="1411"/>
              <a:buNone/>
              <a:defRPr b="0" i="0" sz="1813" u="none" cap="none" strike="noStrike">
                <a:latin typeface="Calibri"/>
                <a:ea typeface="Calibri"/>
                <a:cs typeface="Calibri"/>
                <a:sym typeface="Calibri"/>
              </a:defRPr>
            </a:lvl6pPr>
            <a:lvl7pPr indent="-228600" lvl="6" marL="3200400" marR="0" algn="l">
              <a:spcBef>
                <a:spcPts val="0"/>
              </a:spcBef>
              <a:spcAft>
                <a:spcPts val="0"/>
              </a:spcAft>
              <a:buSzPts val="1411"/>
              <a:buNone/>
              <a:defRPr b="0" i="0" sz="1813" u="none" cap="none" strike="noStrike">
                <a:latin typeface="Calibri"/>
                <a:ea typeface="Calibri"/>
                <a:cs typeface="Calibri"/>
                <a:sym typeface="Calibri"/>
              </a:defRPr>
            </a:lvl7pPr>
            <a:lvl8pPr indent="-228600" lvl="7" marL="3657600" marR="0" algn="l">
              <a:spcBef>
                <a:spcPts val="0"/>
              </a:spcBef>
              <a:spcAft>
                <a:spcPts val="0"/>
              </a:spcAft>
              <a:buSzPts val="1411"/>
              <a:buNone/>
              <a:defRPr b="0" i="0" sz="1813" u="none" cap="none" strike="noStrike">
                <a:latin typeface="Calibri"/>
                <a:ea typeface="Calibri"/>
                <a:cs typeface="Calibri"/>
                <a:sym typeface="Calibri"/>
              </a:defRPr>
            </a:lvl8pPr>
            <a:lvl9pPr indent="-228600" lvl="8" marL="4114800" marR="0" algn="l">
              <a:spcBef>
                <a:spcPts val="0"/>
              </a:spcBef>
              <a:spcAft>
                <a:spcPts val="0"/>
              </a:spcAft>
              <a:buSzPts val="1411"/>
              <a:buNone/>
              <a:defRPr b="0" i="0" sz="1813" u="none" cap="none" strike="noStrike">
                <a:latin typeface="Calibri"/>
                <a:ea typeface="Calibri"/>
                <a:cs typeface="Calibri"/>
                <a:sym typeface="Calibri"/>
              </a:defRPr>
            </a:lvl9pPr>
          </a:lstStyle>
          <a:p/>
        </p:txBody>
      </p:sp>
      <p:sp>
        <p:nvSpPr>
          <p:cNvPr id="170" name="Google Shape;170;g377c7ef12f2_0_564"/>
          <p:cNvSpPr txBox="1"/>
          <p:nvPr>
            <p:ph idx="11" type="ftr"/>
          </p:nvPr>
        </p:nvSpPr>
        <p:spPr>
          <a:xfrm>
            <a:off x="17551458" y="10527142"/>
            <a:ext cx="17265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a:ea typeface="Arial"/>
                <a:cs typeface="Arial"/>
                <a:sym typeface="Arial"/>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71" name="Google Shape;171;g377c7ef12f2_0_564"/>
          <p:cNvSpPr txBox="1"/>
          <p:nvPr>
            <p:ph idx="10" type="dt"/>
          </p:nvPr>
        </p:nvSpPr>
        <p:spPr>
          <a:xfrm>
            <a:off x="824900" y="10527142"/>
            <a:ext cx="1452300" cy="225000"/>
          </a:xfrm>
          <a:prstGeom prst="rect">
            <a:avLst/>
          </a:prstGeom>
          <a:noFill/>
          <a:ln>
            <a:noFill/>
          </a:ln>
        </p:spPr>
        <p:txBody>
          <a:bodyPr anchorCtr="0" anchor="t" bIns="0" lIns="0" spcFirstLastPara="1" rIns="0" wrap="square" tIns="0">
            <a:spAutoFit/>
          </a:bodyPr>
          <a:lstStyle>
            <a:lvl1pPr lvl="0">
              <a:spcBef>
                <a:spcPts val="0"/>
              </a:spcBef>
              <a:spcAft>
                <a:spcPts val="0"/>
              </a:spcAft>
              <a:buSzPts val="1411"/>
              <a:buNone/>
              <a:defRPr b="0" i="0" sz="1209">
                <a:solidFill>
                  <a:srgbClr val="3C3B3A"/>
                </a:solidFill>
                <a:latin typeface="Arial Black"/>
                <a:ea typeface="Arial Black"/>
                <a:cs typeface="Arial Black"/>
                <a:sym typeface="Arial Black"/>
              </a:defRPr>
            </a:lvl1pPr>
            <a:lvl2pPr lvl="1">
              <a:spcBef>
                <a:spcPts val="0"/>
              </a:spcBef>
              <a:spcAft>
                <a:spcPts val="0"/>
              </a:spcAft>
              <a:buSzPts val="1411"/>
              <a:buNone/>
              <a:defRPr sz="1813"/>
            </a:lvl2pPr>
            <a:lvl3pPr lvl="2">
              <a:spcBef>
                <a:spcPts val="0"/>
              </a:spcBef>
              <a:spcAft>
                <a:spcPts val="0"/>
              </a:spcAft>
              <a:buSzPts val="1411"/>
              <a:buNone/>
              <a:defRPr sz="1813"/>
            </a:lvl3pPr>
            <a:lvl4pPr lvl="3">
              <a:spcBef>
                <a:spcPts val="0"/>
              </a:spcBef>
              <a:spcAft>
                <a:spcPts val="0"/>
              </a:spcAft>
              <a:buSzPts val="1411"/>
              <a:buNone/>
              <a:defRPr sz="1813"/>
            </a:lvl4pPr>
            <a:lvl5pPr lvl="4">
              <a:spcBef>
                <a:spcPts val="0"/>
              </a:spcBef>
              <a:spcAft>
                <a:spcPts val="0"/>
              </a:spcAft>
              <a:buSzPts val="1411"/>
              <a:buNone/>
              <a:defRPr sz="1813"/>
            </a:lvl5pPr>
            <a:lvl6pPr lvl="5">
              <a:spcBef>
                <a:spcPts val="0"/>
              </a:spcBef>
              <a:spcAft>
                <a:spcPts val="0"/>
              </a:spcAft>
              <a:buSzPts val="1411"/>
              <a:buNone/>
              <a:defRPr sz="1813"/>
            </a:lvl6pPr>
            <a:lvl7pPr lvl="6">
              <a:spcBef>
                <a:spcPts val="0"/>
              </a:spcBef>
              <a:spcAft>
                <a:spcPts val="0"/>
              </a:spcAft>
              <a:buSzPts val="1411"/>
              <a:buNone/>
              <a:defRPr sz="1813"/>
            </a:lvl7pPr>
            <a:lvl8pPr lvl="7">
              <a:spcBef>
                <a:spcPts val="0"/>
              </a:spcBef>
              <a:spcAft>
                <a:spcPts val="0"/>
              </a:spcAft>
              <a:buSzPts val="1411"/>
              <a:buNone/>
              <a:defRPr sz="1813"/>
            </a:lvl8pPr>
            <a:lvl9pPr lvl="8">
              <a:spcBef>
                <a:spcPts val="0"/>
              </a:spcBef>
              <a:spcAft>
                <a:spcPts val="0"/>
              </a:spcAft>
              <a:buSzPts val="1411"/>
              <a:buNone/>
              <a:defRPr sz="1813"/>
            </a:lvl9pPr>
          </a:lstStyle>
          <a:p/>
        </p:txBody>
      </p:sp>
      <p:sp>
        <p:nvSpPr>
          <p:cNvPr id="172" name="Google Shape;172;g377c7ef12f2_0_564"/>
          <p:cNvSpPr txBox="1"/>
          <p:nvPr>
            <p:ph idx="12" type="sldNum"/>
          </p:nvPr>
        </p:nvSpPr>
        <p:spPr>
          <a:xfrm>
            <a:off x="14473729" y="10516069"/>
            <a:ext cx="4623300" cy="279300"/>
          </a:xfrm>
          <a:prstGeom prst="rect">
            <a:avLst/>
          </a:prstGeom>
          <a:noFill/>
          <a:ln>
            <a:noFill/>
          </a:ln>
        </p:spPr>
        <p:txBody>
          <a:bodyPr anchorCtr="0" anchor="t" bIns="0" lIns="0" spcFirstLastPara="1" rIns="0" wrap="square" tIns="0">
            <a:spAutoFit/>
          </a:bodyPr>
          <a:lstStyle>
            <a:lvl1pPr indent="0" lvl="0" algn="r">
              <a:spcBef>
                <a:spcPts val="0"/>
              </a:spcBef>
              <a:buNone/>
              <a:defRPr sz="1813">
                <a:solidFill>
                  <a:srgbClr val="888888"/>
                </a:solidFill>
              </a:defRPr>
            </a:lvl1pPr>
            <a:lvl2pPr indent="0" lvl="1" algn="r">
              <a:spcBef>
                <a:spcPts val="0"/>
              </a:spcBef>
              <a:buNone/>
              <a:defRPr sz="1813">
                <a:solidFill>
                  <a:srgbClr val="888888"/>
                </a:solidFill>
              </a:defRPr>
            </a:lvl2pPr>
            <a:lvl3pPr indent="0" lvl="2" algn="r">
              <a:spcBef>
                <a:spcPts val="0"/>
              </a:spcBef>
              <a:buNone/>
              <a:defRPr sz="1813">
                <a:solidFill>
                  <a:srgbClr val="888888"/>
                </a:solidFill>
              </a:defRPr>
            </a:lvl3pPr>
            <a:lvl4pPr indent="0" lvl="3" algn="r">
              <a:spcBef>
                <a:spcPts val="0"/>
              </a:spcBef>
              <a:buNone/>
              <a:defRPr sz="1813">
                <a:solidFill>
                  <a:srgbClr val="888888"/>
                </a:solidFill>
              </a:defRPr>
            </a:lvl4pPr>
            <a:lvl5pPr indent="0" lvl="4" algn="r">
              <a:spcBef>
                <a:spcPts val="0"/>
              </a:spcBef>
              <a:buNone/>
              <a:defRPr sz="1813">
                <a:solidFill>
                  <a:srgbClr val="888888"/>
                </a:solidFill>
              </a:defRPr>
            </a:lvl5pPr>
            <a:lvl6pPr indent="0" lvl="5" algn="r">
              <a:spcBef>
                <a:spcPts val="0"/>
              </a:spcBef>
              <a:buNone/>
              <a:defRPr sz="1813">
                <a:solidFill>
                  <a:srgbClr val="888888"/>
                </a:solidFill>
              </a:defRPr>
            </a:lvl6pPr>
            <a:lvl7pPr indent="0" lvl="6" algn="r">
              <a:spcBef>
                <a:spcPts val="0"/>
              </a:spcBef>
              <a:buNone/>
              <a:defRPr sz="1813">
                <a:solidFill>
                  <a:srgbClr val="888888"/>
                </a:solidFill>
              </a:defRPr>
            </a:lvl7pPr>
            <a:lvl8pPr indent="0" lvl="7" algn="r">
              <a:spcBef>
                <a:spcPts val="0"/>
              </a:spcBef>
              <a:buNone/>
              <a:defRPr sz="1813">
                <a:solidFill>
                  <a:srgbClr val="888888"/>
                </a:solidFill>
              </a:defRPr>
            </a:lvl8pPr>
            <a:lvl9pPr indent="0" lvl="8" algn="r">
              <a:spcBef>
                <a:spcPts val="0"/>
              </a:spcBef>
              <a:buNone/>
              <a:defRPr sz="1813">
                <a:solidFill>
                  <a:srgbClr val="888888"/>
                </a:solidFill>
              </a:defRPr>
            </a:lvl9pPr>
          </a:lstStyle>
          <a:p>
            <a:pPr indent="0" lvl="0" marL="0" rtl="0" algn="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29.png"/><Relationship Id="rId5" Type="http://schemas.openxmlformats.org/officeDocument/2006/relationships/image" Target="../media/image36.png"/><Relationship Id="rId6"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13.pn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13.png"/><Relationship Id="rId4" Type="http://schemas.openxmlformats.org/officeDocument/2006/relationships/image" Target="../media/image28.png"/><Relationship Id="rId5"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13.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13.png"/><Relationship Id="rId4" Type="http://schemas.openxmlformats.org/officeDocument/2006/relationships/image" Target="../media/image23.png"/><Relationship Id="rId5"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13.png"/><Relationship Id="rId4" Type="http://schemas.openxmlformats.org/officeDocument/2006/relationships/image" Target="../media/image37.png"/><Relationship Id="rId5"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13.png"/><Relationship Id="rId4" Type="http://schemas.openxmlformats.org/officeDocument/2006/relationships/image" Target="../media/image39.png"/><Relationship Id="rId5"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4.jpg"/><Relationship Id="rId5"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4" name="Shape 204"/>
        <p:cNvGrpSpPr/>
        <p:nvPr/>
      </p:nvGrpSpPr>
      <p:grpSpPr>
        <a:xfrm>
          <a:off x="0" y="0"/>
          <a:ext cx="0" cy="0"/>
          <a:chOff x="0" y="0"/>
          <a:chExt cx="0" cy="0"/>
        </a:xfrm>
      </p:grpSpPr>
      <p:sp>
        <p:nvSpPr>
          <p:cNvPr id="205" name="Google Shape;205;g377c7ef12f2_0_451"/>
          <p:cNvSpPr/>
          <p:nvPr/>
        </p:nvSpPr>
        <p:spPr>
          <a:xfrm>
            <a:off x="4345060" y="1277585"/>
            <a:ext cx="4404359" cy="8830105"/>
          </a:xfrm>
          <a:custGeom>
            <a:rect b="b" l="l" r="r" t="t"/>
            <a:pathLst>
              <a:path extrusionOk="0" h="8808085" w="4404359">
                <a:moveTo>
                  <a:pt x="0" y="0"/>
                </a:moveTo>
                <a:lnTo>
                  <a:pt x="73" y="8807784"/>
                </a:lnTo>
                <a:lnTo>
                  <a:pt x="51147" y="8807494"/>
                </a:lnTo>
                <a:lnTo>
                  <a:pt x="102083" y="8806625"/>
                </a:lnTo>
                <a:lnTo>
                  <a:pt x="152877" y="8805182"/>
                </a:lnTo>
                <a:lnTo>
                  <a:pt x="203526" y="8803167"/>
                </a:lnTo>
                <a:lnTo>
                  <a:pt x="254026" y="8800583"/>
                </a:lnTo>
                <a:lnTo>
                  <a:pt x="304376" y="8797434"/>
                </a:lnTo>
                <a:lnTo>
                  <a:pt x="354570" y="8793722"/>
                </a:lnTo>
                <a:lnTo>
                  <a:pt x="404608" y="8789451"/>
                </a:lnTo>
                <a:lnTo>
                  <a:pt x="454484" y="8784623"/>
                </a:lnTo>
                <a:lnTo>
                  <a:pt x="504197" y="8779243"/>
                </a:lnTo>
                <a:lnTo>
                  <a:pt x="553743" y="8773312"/>
                </a:lnTo>
                <a:lnTo>
                  <a:pt x="603118" y="8766835"/>
                </a:lnTo>
                <a:lnTo>
                  <a:pt x="652321" y="8759813"/>
                </a:lnTo>
                <a:lnTo>
                  <a:pt x="701347" y="8752251"/>
                </a:lnTo>
                <a:lnTo>
                  <a:pt x="750194" y="8744152"/>
                </a:lnTo>
                <a:lnTo>
                  <a:pt x="798858" y="8735518"/>
                </a:lnTo>
                <a:lnTo>
                  <a:pt x="847336" y="8726353"/>
                </a:lnTo>
                <a:lnTo>
                  <a:pt x="895626" y="8716660"/>
                </a:lnTo>
                <a:lnTo>
                  <a:pt x="943724" y="8706442"/>
                </a:lnTo>
                <a:lnTo>
                  <a:pt x="991627" y="8695702"/>
                </a:lnTo>
                <a:lnTo>
                  <a:pt x="1039331" y="8684443"/>
                </a:lnTo>
                <a:lnTo>
                  <a:pt x="1086834" y="8672668"/>
                </a:lnTo>
                <a:lnTo>
                  <a:pt x="1134133" y="8660381"/>
                </a:lnTo>
                <a:lnTo>
                  <a:pt x="1181225" y="8647584"/>
                </a:lnTo>
                <a:lnTo>
                  <a:pt x="1228105" y="8634281"/>
                </a:lnTo>
                <a:lnTo>
                  <a:pt x="1274772" y="8620475"/>
                </a:lnTo>
                <a:lnTo>
                  <a:pt x="1321222" y="8606169"/>
                </a:lnTo>
                <a:lnTo>
                  <a:pt x="1367452" y="8591366"/>
                </a:lnTo>
                <a:lnTo>
                  <a:pt x="1413459" y="8576070"/>
                </a:lnTo>
                <a:lnTo>
                  <a:pt x="1459239" y="8560282"/>
                </a:lnTo>
                <a:lnTo>
                  <a:pt x="1504790" y="8544007"/>
                </a:lnTo>
                <a:lnTo>
                  <a:pt x="1550109" y="8527248"/>
                </a:lnTo>
                <a:lnTo>
                  <a:pt x="1595191" y="8510007"/>
                </a:lnTo>
                <a:lnTo>
                  <a:pt x="1640036" y="8492288"/>
                </a:lnTo>
                <a:lnTo>
                  <a:pt x="1684638" y="8474094"/>
                </a:lnTo>
                <a:lnTo>
                  <a:pt x="1728995" y="8455428"/>
                </a:lnTo>
                <a:lnTo>
                  <a:pt x="1773104" y="8436293"/>
                </a:lnTo>
                <a:lnTo>
                  <a:pt x="1816962" y="8416693"/>
                </a:lnTo>
                <a:lnTo>
                  <a:pt x="1860565" y="8396630"/>
                </a:lnTo>
                <a:lnTo>
                  <a:pt x="1903911" y="8376107"/>
                </a:lnTo>
                <a:lnTo>
                  <a:pt x="1946996" y="8355128"/>
                </a:lnTo>
                <a:lnTo>
                  <a:pt x="1989818" y="8333696"/>
                </a:lnTo>
                <a:lnTo>
                  <a:pt x="2032372" y="8311814"/>
                </a:lnTo>
                <a:lnTo>
                  <a:pt x="2074657" y="8289485"/>
                </a:lnTo>
                <a:lnTo>
                  <a:pt x="2116669" y="8266712"/>
                </a:lnTo>
                <a:lnTo>
                  <a:pt x="2158404" y="8243498"/>
                </a:lnTo>
                <a:lnTo>
                  <a:pt x="2199860" y="8219847"/>
                </a:lnTo>
                <a:lnTo>
                  <a:pt x="2241033" y="8195761"/>
                </a:lnTo>
                <a:lnTo>
                  <a:pt x="2281921" y="8171244"/>
                </a:lnTo>
                <a:lnTo>
                  <a:pt x="2322520" y="8146299"/>
                </a:lnTo>
                <a:lnTo>
                  <a:pt x="2362827" y="8120928"/>
                </a:lnTo>
                <a:lnTo>
                  <a:pt x="2402839" y="8095136"/>
                </a:lnTo>
                <a:lnTo>
                  <a:pt x="2442553" y="8068924"/>
                </a:lnTo>
                <a:lnTo>
                  <a:pt x="2481966" y="8042297"/>
                </a:lnTo>
                <a:lnTo>
                  <a:pt x="2521075" y="8015258"/>
                </a:lnTo>
                <a:lnTo>
                  <a:pt x="2559876" y="7987808"/>
                </a:lnTo>
                <a:lnTo>
                  <a:pt x="2598366" y="7959953"/>
                </a:lnTo>
                <a:lnTo>
                  <a:pt x="2636543" y="7931694"/>
                </a:lnTo>
                <a:lnTo>
                  <a:pt x="2674403" y="7903035"/>
                </a:lnTo>
                <a:lnTo>
                  <a:pt x="2711942" y="7873979"/>
                </a:lnTo>
                <a:lnTo>
                  <a:pt x="2749159" y="7844529"/>
                </a:lnTo>
                <a:lnTo>
                  <a:pt x="2786050" y="7814688"/>
                </a:lnTo>
                <a:lnTo>
                  <a:pt x="2822611" y="7784460"/>
                </a:lnTo>
                <a:lnTo>
                  <a:pt x="2858840" y="7753847"/>
                </a:lnTo>
                <a:lnTo>
                  <a:pt x="2894733" y="7722853"/>
                </a:lnTo>
                <a:lnTo>
                  <a:pt x="2930288" y="7691481"/>
                </a:lnTo>
                <a:lnTo>
                  <a:pt x="2965500" y="7659733"/>
                </a:lnTo>
                <a:lnTo>
                  <a:pt x="3000368" y="7627613"/>
                </a:lnTo>
                <a:lnTo>
                  <a:pt x="3034888" y="7595125"/>
                </a:lnTo>
                <a:lnTo>
                  <a:pt x="3069056" y="7562270"/>
                </a:lnTo>
                <a:lnTo>
                  <a:pt x="3102870" y="7529053"/>
                </a:lnTo>
                <a:lnTo>
                  <a:pt x="3136327" y="7495477"/>
                </a:lnTo>
                <a:lnTo>
                  <a:pt x="3169423" y="7461544"/>
                </a:lnTo>
                <a:lnTo>
                  <a:pt x="3202155" y="7427257"/>
                </a:lnTo>
                <a:lnTo>
                  <a:pt x="3234521" y="7392621"/>
                </a:lnTo>
                <a:lnTo>
                  <a:pt x="3266516" y="7357637"/>
                </a:lnTo>
                <a:lnTo>
                  <a:pt x="3298139" y="7322310"/>
                </a:lnTo>
                <a:lnTo>
                  <a:pt x="3329385" y="7286642"/>
                </a:lnTo>
                <a:lnTo>
                  <a:pt x="3360253" y="7250636"/>
                </a:lnTo>
                <a:lnTo>
                  <a:pt x="3390737" y="7214295"/>
                </a:lnTo>
                <a:lnTo>
                  <a:pt x="3420836" y="7177623"/>
                </a:lnTo>
                <a:lnTo>
                  <a:pt x="3450547" y="7140623"/>
                </a:lnTo>
                <a:lnTo>
                  <a:pt x="3479866" y="7103297"/>
                </a:lnTo>
                <a:lnTo>
                  <a:pt x="3508789" y="7065650"/>
                </a:lnTo>
                <a:lnTo>
                  <a:pt x="3537315" y="7027683"/>
                </a:lnTo>
                <a:lnTo>
                  <a:pt x="3565440" y="6989401"/>
                </a:lnTo>
                <a:lnTo>
                  <a:pt x="3593160" y="6950806"/>
                </a:lnTo>
                <a:lnTo>
                  <a:pt x="3620473" y="6911901"/>
                </a:lnTo>
                <a:lnTo>
                  <a:pt x="3647375" y="6872690"/>
                </a:lnTo>
                <a:lnTo>
                  <a:pt x="3673864" y="6833176"/>
                </a:lnTo>
                <a:lnTo>
                  <a:pt x="3699935" y="6793361"/>
                </a:lnTo>
                <a:lnTo>
                  <a:pt x="3725587" y="6753249"/>
                </a:lnTo>
                <a:lnTo>
                  <a:pt x="3750816" y="6712843"/>
                </a:lnTo>
                <a:lnTo>
                  <a:pt x="3775619" y="6672147"/>
                </a:lnTo>
                <a:lnTo>
                  <a:pt x="3799993" y="6631162"/>
                </a:lnTo>
                <a:lnTo>
                  <a:pt x="3823934" y="6589893"/>
                </a:lnTo>
                <a:lnTo>
                  <a:pt x="3847439" y="6548343"/>
                </a:lnTo>
                <a:lnTo>
                  <a:pt x="3870506" y="6506514"/>
                </a:lnTo>
                <a:lnTo>
                  <a:pt x="3893132" y="6464410"/>
                </a:lnTo>
                <a:lnTo>
                  <a:pt x="3915312" y="6422034"/>
                </a:lnTo>
                <a:lnTo>
                  <a:pt x="3937044" y="6379389"/>
                </a:lnTo>
                <a:lnTo>
                  <a:pt x="3958325" y="6336478"/>
                </a:lnTo>
                <a:lnTo>
                  <a:pt x="3979152" y="6293304"/>
                </a:lnTo>
                <a:lnTo>
                  <a:pt x="3999522" y="6249870"/>
                </a:lnTo>
                <a:lnTo>
                  <a:pt x="4019431" y="6206180"/>
                </a:lnTo>
                <a:lnTo>
                  <a:pt x="4038876" y="6162237"/>
                </a:lnTo>
                <a:lnTo>
                  <a:pt x="4057855" y="6118044"/>
                </a:lnTo>
                <a:lnTo>
                  <a:pt x="4076707" y="6072756"/>
                </a:lnTo>
                <a:lnTo>
                  <a:pt x="4095068" y="6027216"/>
                </a:lnTo>
                <a:lnTo>
                  <a:pt x="4112935" y="5981425"/>
                </a:lnTo>
                <a:lnTo>
                  <a:pt x="4130304" y="5935388"/>
                </a:lnTo>
                <a:lnTo>
                  <a:pt x="4147172" y="5889108"/>
                </a:lnTo>
                <a:lnTo>
                  <a:pt x="4163536" y="5842587"/>
                </a:lnTo>
                <a:lnTo>
                  <a:pt x="4179393" y="5795830"/>
                </a:lnTo>
                <a:lnTo>
                  <a:pt x="4194739" y="5748839"/>
                </a:lnTo>
                <a:lnTo>
                  <a:pt x="4209571" y="5701619"/>
                </a:lnTo>
                <a:lnTo>
                  <a:pt x="4223886" y="5654171"/>
                </a:lnTo>
                <a:lnTo>
                  <a:pt x="4237679" y="5606500"/>
                </a:lnTo>
                <a:lnTo>
                  <a:pt x="4250949" y="5558609"/>
                </a:lnTo>
                <a:lnTo>
                  <a:pt x="4263691" y="5510501"/>
                </a:lnTo>
                <a:lnTo>
                  <a:pt x="4275903" y="5462179"/>
                </a:lnTo>
                <a:lnTo>
                  <a:pt x="4287581" y="5413646"/>
                </a:lnTo>
                <a:lnTo>
                  <a:pt x="4298721" y="5364907"/>
                </a:lnTo>
                <a:lnTo>
                  <a:pt x="4309320" y="5315964"/>
                </a:lnTo>
                <a:lnTo>
                  <a:pt x="4319376" y="5266820"/>
                </a:lnTo>
                <a:lnTo>
                  <a:pt x="4328885" y="5217479"/>
                </a:lnTo>
                <a:lnTo>
                  <a:pt x="4337843" y="5167945"/>
                </a:lnTo>
                <a:lnTo>
                  <a:pt x="4346247" y="5118219"/>
                </a:lnTo>
                <a:lnTo>
                  <a:pt x="4354093" y="5068307"/>
                </a:lnTo>
                <a:lnTo>
                  <a:pt x="4361380" y="5018210"/>
                </a:lnTo>
                <a:lnTo>
                  <a:pt x="4368102" y="4967933"/>
                </a:lnTo>
                <a:lnTo>
                  <a:pt x="4374257" y="4917478"/>
                </a:lnTo>
                <a:lnTo>
                  <a:pt x="4379842" y="4866849"/>
                </a:lnTo>
                <a:lnTo>
                  <a:pt x="4384853" y="4816049"/>
                </a:lnTo>
                <a:lnTo>
                  <a:pt x="4389287" y="4765082"/>
                </a:lnTo>
                <a:lnTo>
                  <a:pt x="4393140" y="4713951"/>
                </a:lnTo>
                <a:lnTo>
                  <a:pt x="4396410" y="4662658"/>
                </a:lnTo>
                <a:lnTo>
                  <a:pt x="4399093" y="4611208"/>
                </a:lnTo>
                <a:lnTo>
                  <a:pt x="4401185" y="4559604"/>
                </a:lnTo>
                <a:lnTo>
                  <a:pt x="4402684" y="4507848"/>
                </a:lnTo>
                <a:lnTo>
                  <a:pt x="4403585" y="4455945"/>
                </a:lnTo>
                <a:lnTo>
                  <a:pt x="4403886" y="4403897"/>
                </a:lnTo>
                <a:lnTo>
                  <a:pt x="4403627" y="4355635"/>
                </a:lnTo>
                <a:lnTo>
                  <a:pt x="4402852" y="4307497"/>
                </a:lnTo>
                <a:lnTo>
                  <a:pt x="4401563" y="4259486"/>
                </a:lnTo>
                <a:lnTo>
                  <a:pt x="4399764" y="4211604"/>
                </a:lnTo>
                <a:lnTo>
                  <a:pt x="4397456" y="4163853"/>
                </a:lnTo>
                <a:lnTo>
                  <a:pt x="4394642" y="4116237"/>
                </a:lnTo>
                <a:lnTo>
                  <a:pt x="4391325" y="4068758"/>
                </a:lnTo>
                <a:lnTo>
                  <a:pt x="4387508" y="4021419"/>
                </a:lnTo>
                <a:lnTo>
                  <a:pt x="4383194" y="3974222"/>
                </a:lnTo>
                <a:lnTo>
                  <a:pt x="4378384" y="3927169"/>
                </a:lnTo>
                <a:lnTo>
                  <a:pt x="4373081" y="3880264"/>
                </a:lnTo>
                <a:lnTo>
                  <a:pt x="4367289" y="3833510"/>
                </a:lnTo>
                <a:lnTo>
                  <a:pt x="4361009" y="3786908"/>
                </a:lnTo>
                <a:lnTo>
                  <a:pt x="4354245" y="3740462"/>
                </a:lnTo>
                <a:lnTo>
                  <a:pt x="4346999" y="3694173"/>
                </a:lnTo>
                <a:lnTo>
                  <a:pt x="4339273" y="3648046"/>
                </a:lnTo>
                <a:lnTo>
                  <a:pt x="4331071" y="3602082"/>
                </a:lnTo>
                <a:lnTo>
                  <a:pt x="4322395" y="3556283"/>
                </a:lnTo>
                <a:lnTo>
                  <a:pt x="4313247" y="3510654"/>
                </a:lnTo>
                <a:lnTo>
                  <a:pt x="4303631" y="3465195"/>
                </a:lnTo>
                <a:lnTo>
                  <a:pt x="4293548" y="3419910"/>
                </a:lnTo>
                <a:lnTo>
                  <a:pt x="4283002" y="3374802"/>
                </a:lnTo>
                <a:lnTo>
                  <a:pt x="4271995" y="3329873"/>
                </a:lnTo>
                <a:lnTo>
                  <a:pt x="4260530" y="3285126"/>
                </a:lnTo>
                <a:lnTo>
                  <a:pt x="4248609" y="3240563"/>
                </a:lnTo>
                <a:lnTo>
                  <a:pt x="4236235" y="3196188"/>
                </a:lnTo>
                <a:lnTo>
                  <a:pt x="4223410" y="3152002"/>
                </a:lnTo>
                <a:lnTo>
                  <a:pt x="4210138" y="3108008"/>
                </a:lnTo>
                <a:lnTo>
                  <a:pt x="4196421" y="3064209"/>
                </a:lnTo>
                <a:lnTo>
                  <a:pt x="4182262" y="3020608"/>
                </a:lnTo>
                <a:lnTo>
                  <a:pt x="4167662" y="2977207"/>
                </a:lnTo>
                <a:lnTo>
                  <a:pt x="4152625" y="2934008"/>
                </a:lnTo>
                <a:lnTo>
                  <a:pt x="4137154" y="2891015"/>
                </a:lnTo>
                <a:lnTo>
                  <a:pt x="4121251" y="2848231"/>
                </a:lnTo>
                <a:lnTo>
                  <a:pt x="4104919" y="2805657"/>
                </a:lnTo>
                <a:lnTo>
                  <a:pt x="4088160" y="2763296"/>
                </a:lnTo>
                <a:lnTo>
                  <a:pt x="4070976" y="2721152"/>
                </a:lnTo>
                <a:lnTo>
                  <a:pt x="4053372" y="2679226"/>
                </a:lnTo>
                <a:lnTo>
                  <a:pt x="4035349" y="2637521"/>
                </a:lnTo>
                <a:lnTo>
                  <a:pt x="4016909" y="2596040"/>
                </a:lnTo>
                <a:lnTo>
                  <a:pt x="3998056" y="2554786"/>
                </a:lnTo>
                <a:lnTo>
                  <a:pt x="3978793" y="2513761"/>
                </a:lnTo>
                <a:lnTo>
                  <a:pt x="3959121" y="2472968"/>
                </a:lnTo>
                <a:lnTo>
                  <a:pt x="3939043" y="2432409"/>
                </a:lnTo>
                <a:lnTo>
                  <a:pt x="3918563" y="2392087"/>
                </a:lnTo>
                <a:lnTo>
                  <a:pt x="3897682" y="2352005"/>
                </a:lnTo>
                <a:lnTo>
                  <a:pt x="3876403" y="2312165"/>
                </a:lnTo>
                <a:lnTo>
                  <a:pt x="3854729" y="2272570"/>
                </a:lnTo>
                <a:lnTo>
                  <a:pt x="3832663" y="2233223"/>
                </a:lnTo>
                <a:lnTo>
                  <a:pt x="3810208" y="2194126"/>
                </a:lnTo>
                <a:lnTo>
                  <a:pt x="3787365" y="2155282"/>
                </a:lnTo>
                <a:lnTo>
                  <a:pt x="3764137" y="2116694"/>
                </a:lnTo>
                <a:lnTo>
                  <a:pt x="3740528" y="2078363"/>
                </a:lnTo>
                <a:lnTo>
                  <a:pt x="3716539" y="2040294"/>
                </a:lnTo>
                <a:lnTo>
                  <a:pt x="3692174" y="2002487"/>
                </a:lnTo>
                <a:lnTo>
                  <a:pt x="3667434" y="1964947"/>
                </a:lnTo>
                <a:lnTo>
                  <a:pt x="3642324" y="1927675"/>
                </a:lnTo>
                <a:lnTo>
                  <a:pt x="3616844" y="1890675"/>
                </a:lnTo>
                <a:lnTo>
                  <a:pt x="3590999" y="1853949"/>
                </a:lnTo>
                <a:lnTo>
                  <a:pt x="3564790" y="1817499"/>
                </a:lnTo>
                <a:lnTo>
                  <a:pt x="3538220" y="1781329"/>
                </a:lnTo>
                <a:lnTo>
                  <a:pt x="3511292" y="1745440"/>
                </a:lnTo>
                <a:lnTo>
                  <a:pt x="3484008" y="1709836"/>
                </a:lnTo>
                <a:lnTo>
                  <a:pt x="3456372" y="1674518"/>
                </a:lnTo>
                <a:lnTo>
                  <a:pt x="3428385" y="1639491"/>
                </a:lnTo>
                <a:lnTo>
                  <a:pt x="3400051" y="1604756"/>
                </a:lnTo>
                <a:lnTo>
                  <a:pt x="3371371" y="1570316"/>
                </a:lnTo>
                <a:lnTo>
                  <a:pt x="3342350" y="1536173"/>
                </a:lnTo>
                <a:lnTo>
                  <a:pt x="3312988" y="1502331"/>
                </a:lnTo>
                <a:lnTo>
                  <a:pt x="3283289" y="1468792"/>
                </a:lnTo>
                <a:lnTo>
                  <a:pt x="3253256" y="1435558"/>
                </a:lnTo>
                <a:lnTo>
                  <a:pt x="3222891" y="1402633"/>
                </a:lnTo>
                <a:lnTo>
                  <a:pt x="3192197" y="1370018"/>
                </a:lnTo>
                <a:lnTo>
                  <a:pt x="3161176" y="1337717"/>
                </a:lnTo>
                <a:lnTo>
                  <a:pt x="3129831" y="1305731"/>
                </a:lnTo>
                <a:lnTo>
                  <a:pt x="3098165" y="1274065"/>
                </a:lnTo>
                <a:lnTo>
                  <a:pt x="3066180" y="1242720"/>
                </a:lnTo>
                <a:lnTo>
                  <a:pt x="3033879" y="1211698"/>
                </a:lnTo>
                <a:lnTo>
                  <a:pt x="3001265" y="1181004"/>
                </a:lnTo>
                <a:lnTo>
                  <a:pt x="2968340" y="1150638"/>
                </a:lnTo>
                <a:lnTo>
                  <a:pt x="2935107" y="1120605"/>
                </a:lnTo>
                <a:lnTo>
                  <a:pt x="2901568" y="1090906"/>
                </a:lnTo>
                <a:lnTo>
                  <a:pt x="2867726" y="1061544"/>
                </a:lnTo>
                <a:lnTo>
                  <a:pt x="2833584" y="1032522"/>
                </a:lnTo>
                <a:lnTo>
                  <a:pt x="2799145" y="1003842"/>
                </a:lnTo>
                <a:lnTo>
                  <a:pt x="2764410" y="975507"/>
                </a:lnTo>
                <a:lnTo>
                  <a:pt x="2729383" y="947520"/>
                </a:lnTo>
                <a:lnTo>
                  <a:pt x="2694067" y="919883"/>
                </a:lnTo>
                <a:lnTo>
                  <a:pt x="2658463" y="892600"/>
                </a:lnTo>
                <a:lnTo>
                  <a:pt x="2622575" y="865671"/>
                </a:lnTo>
                <a:lnTo>
                  <a:pt x="2586405" y="839101"/>
                </a:lnTo>
                <a:lnTo>
                  <a:pt x="2549956" y="812892"/>
                </a:lnTo>
                <a:lnTo>
                  <a:pt x="2513230" y="787046"/>
                </a:lnTo>
                <a:lnTo>
                  <a:pt x="2476231" y="761567"/>
                </a:lnTo>
                <a:lnTo>
                  <a:pt x="2438960" y="736456"/>
                </a:lnTo>
                <a:lnTo>
                  <a:pt x="2401420" y="711716"/>
                </a:lnTo>
                <a:lnTo>
                  <a:pt x="2363614" y="687351"/>
                </a:lnTo>
                <a:lnTo>
                  <a:pt x="2325546" y="663362"/>
                </a:lnTo>
                <a:lnTo>
                  <a:pt x="2287216" y="639752"/>
                </a:lnTo>
                <a:lnTo>
                  <a:pt x="2248628" y="616525"/>
                </a:lnTo>
                <a:lnTo>
                  <a:pt x="2209785" y="593681"/>
                </a:lnTo>
                <a:lnTo>
                  <a:pt x="2170688" y="571225"/>
                </a:lnTo>
                <a:lnTo>
                  <a:pt x="2131342" y="549159"/>
                </a:lnTo>
                <a:lnTo>
                  <a:pt x="2091748" y="527485"/>
                </a:lnTo>
                <a:lnTo>
                  <a:pt x="2051909" y="506207"/>
                </a:lnTo>
                <a:lnTo>
                  <a:pt x="2011828" y="485326"/>
                </a:lnTo>
                <a:lnTo>
                  <a:pt x="1971507" y="464845"/>
                </a:lnTo>
                <a:lnTo>
                  <a:pt x="1930949" y="444767"/>
                </a:lnTo>
                <a:lnTo>
                  <a:pt x="1890156" y="425095"/>
                </a:lnTo>
                <a:lnTo>
                  <a:pt x="1849132" y="405831"/>
                </a:lnTo>
                <a:lnTo>
                  <a:pt x="1807879" y="386978"/>
                </a:lnTo>
                <a:lnTo>
                  <a:pt x="1766399" y="368539"/>
                </a:lnTo>
                <a:lnTo>
                  <a:pt x="1724695" y="350515"/>
                </a:lnTo>
                <a:lnTo>
                  <a:pt x="1682770" y="332911"/>
                </a:lnTo>
                <a:lnTo>
                  <a:pt x="1640627" y="315727"/>
                </a:lnTo>
                <a:lnTo>
                  <a:pt x="1598267" y="298968"/>
                </a:lnTo>
                <a:lnTo>
                  <a:pt x="1555694" y="282636"/>
                </a:lnTo>
                <a:lnTo>
                  <a:pt x="1512910" y="266732"/>
                </a:lnTo>
                <a:lnTo>
                  <a:pt x="1469919" y="251261"/>
                </a:lnTo>
                <a:lnTo>
                  <a:pt x="1426721" y="236224"/>
                </a:lnTo>
                <a:lnTo>
                  <a:pt x="1383321" y="221625"/>
                </a:lnTo>
                <a:lnTo>
                  <a:pt x="1339721" y="207465"/>
                </a:lnTo>
                <a:lnTo>
                  <a:pt x="1295923" y="193748"/>
                </a:lnTo>
                <a:lnTo>
                  <a:pt x="1251931" y="180476"/>
                </a:lnTo>
                <a:lnTo>
                  <a:pt x="1207746" y="167652"/>
                </a:lnTo>
                <a:lnTo>
                  <a:pt x="1163371" y="155278"/>
                </a:lnTo>
                <a:lnTo>
                  <a:pt x="1118809" y="143357"/>
                </a:lnTo>
                <a:lnTo>
                  <a:pt x="1074063" y="131891"/>
                </a:lnTo>
                <a:lnTo>
                  <a:pt x="1029136" y="120884"/>
                </a:lnTo>
                <a:lnTo>
                  <a:pt x="984029" y="110338"/>
                </a:lnTo>
                <a:lnTo>
                  <a:pt x="938745" y="100255"/>
                </a:lnTo>
                <a:lnTo>
                  <a:pt x="893288" y="90639"/>
                </a:lnTo>
                <a:lnTo>
                  <a:pt x="847660" y="81491"/>
                </a:lnTo>
                <a:lnTo>
                  <a:pt x="801863" y="72815"/>
                </a:lnTo>
                <a:lnTo>
                  <a:pt x="755900" y="64613"/>
                </a:lnTo>
                <a:lnTo>
                  <a:pt x="709774" y="56887"/>
                </a:lnTo>
                <a:lnTo>
                  <a:pt x="663487" y="49641"/>
                </a:lnTo>
                <a:lnTo>
                  <a:pt x="617042" y="42877"/>
                </a:lnTo>
                <a:lnTo>
                  <a:pt x="570441" y="36597"/>
                </a:lnTo>
                <a:lnTo>
                  <a:pt x="523688" y="30805"/>
                </a:lnTo>
                <a:lnTo>
                  <a:pt x="476785" y="25502"/>
                </a:lnTo>
                <a:lnTo>
                  <a:pt x="429734" y="20692"/>
                </a:lnTo>
                <a:lnTo>
                  <a:pt x="382538" y="16377"/>
                </a:lnTo>
                <a:lnTo>
                  <a:pt x="335200" y="12560"/>
                </a:lnTo>
                <a:lnTo>
                  <a:pt x="287723" y="9244"/>
                </a:lnTo>
                <a:lnTo>
                  <a:pt x="240108" y="6430"/>
                </a:lnTo>
                <a:lnTo>
                  <a:pt x="192359" y="4122"/>
                </a:lnTo>
                <a:lnTo>
                  <a:pt x="144479" y="2322"/>
                </a:lnTo>
                <a:lnTo>
                  <a:pt x="96469" y="1034"/>
                </a:lnTo>
                <a:lnTo>
                  <a:pt x="48333" y="258"/>
                </a:lnTo>
                <a:lnTo>
                  <a:pt x="0" y="0"/>
                </a:lnTo>
                <a:close/>
              </a:path>
            </a:pathLst>
          </a:custGeom>
          <a:solidFill>
            <a:srgbClr val="FEE90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06" name="Google Shape;206;g377c7ef12f2_0_451"/>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07" name="Google Shape;207;g377c7ef12f2_0_451"/>
          <p:cNvSpPr txBox="1"/>
          <p:nvPr>
            <p:ph type="title"/>
          </p:nvPr>
        </p:nvSpPr>
        <p:spPr>
          <a:xfrm>
            <a:off x="837600" y="2890875"/>
            <a:ext cx="8214000" cy="970800"/>
          </a:xfrm>
          <a:prstGeom prst="rect">
            <a:avLst/>
          </a:prstGeom>
          <a:noFill/>
          <a:ln>
            <a:noFill/>
          </a:ln>
        </p:spPr>
        <p:txBody>
          <a:bodyPr anchorCtr="0" anchor="t" bIns="0" lIns="0" spcFirstLastPara="1" rIns="0" wrap="square" tIns="177200">
            <a:spAutoFit/>
          </a:bodyPr>
          <a:lstStyle/>
          <a:p>
            <a:pPr indent="0" lvl="0" marL="25593" marR="0" rtl="0" algn="l">
              <a:lnSpc>
                <a:spcPct val="79900"/>
              </a:lnSpc>
              <a:spcBef>
                <a:spcPts val="0"/>
              </a:spcBef>
              <a:spcAft>
                <a:spcPts val="0"/>
              </a:spcAft>
              <a:buNone/>
            </a:pPr>
            <a:r>
              <a:rPr b="1" lang="pl-PL" sz="6439"/>
              <a:t>Moda na recykling</a:t>
            </a:r>
            <a:endParaRPr b="1" sz="6439"/>
          </a:p>
        </p:txBody>
      </p:sp>
      <p:sp>
        <p:nvSpPr>
          <p:cNvPr id="208" name="Google Shape;208;g377c7ef12f2_0_451"/>
          <p:cNvSpPr txBox="1"/>
          <p:nvPr/>
        </p:nvSpPr>
        <p:spPr>
          <a:xfrm>
            <a:off x="824900" y="8663603"/>
            <a:ext cx="3054900" cy="287100"/>
          </a:xfrm>
          <a:prstGeom prst="rect">
            <a:avLst/>
          </a:prstGeom>
          <a:noFill/>
          <a:ln>
            <a:noFill/>
          </a:ln>
        </p:spPr>
        <p:txBody>
          <a:bodyPr anchorCtr="0" anchor="t" bIns="0" lIns="0" spcFirstLastPara="1" rIns="0" wrap="square" tIns="69175">
            <a:spAutoFit/>
          </a:bodyPr>
          <a:lstStyle/>
          <a:p>
            <a:pPr indent="0" lvl="0" marL="0" marR="0" rtl="0" algn="l">
              <a:lnSpc>
                <a:spcPct val="105660"/>
              </a:lnSpc>
              <a:spcBef>
                <a:spcPts val="0"/>
              </a:spcBef>
              <a:spcAft>
                <a:spcPts val="0"/>
              </a:spcAft>
              <a:buNone/>
            </a:pPr>
            <a:r>
              <a:t/>
            </a:r>
            <a:endParaRPr sz="1410"/>
          </a:p>
        </p:txBody>
      </p:sp>
      <p:sp>
        <p:nvSpPr>
          <p:cNvPr id="209" name="Google Shape;209;g377c7ef12f2_0_451"/>
          <p:cNvSpPr/>
          <p:nvPr/>
        </p:nvSpPr>
        <p:spPr>
          <a:xfrm>
            <a:off x="8821205" y="1277585"/>
            <a:ext cx="7901305" cy="8830105"/>
          </a:xfrm>
          <a:custGeom>
            <a:rect b="b" l="l" r="r" t="t"/>
            <a:pathLst>
              <a:path extrusionOk="0" h="8808085" w="7901305">
                <a:moveTo>
                  <a:pt x="7901099" y="0"/>
                </a:moveTo>
                <a:lnTo>
                  <a:pt x="6109321" y="0"/>
                </a:lnTo>
                <a:lnTo>
                  <a:pt x="6058758" y="204"/>
                </a:lnTo>
                <a:lnTo>
                  <a:pt x="6008293" y="818"/>
                </a:lnTo>
                <a:lnTo>
                  <a:pt x="5957926" y="1839"/>
                </a:lnTo>
                <a:lnTo>
                  <a:pt x="5907660" y="3265"/>
                </a:lnTo>
                <a:lnTo>
                  <a:pt x="5857496" y="5095"/>
                </a:lnTo>
                <a:lnTo>
                  <a:pt x="5807435" y="7328"/>
                </a:lnTo>
                <a:lnTo>
                  <a:pt x="5757480" y="9962"/>
                </a:lnTo>
                <a:lnTo>
                  <a:pt x="5707632" y="12994"/>
                </a:lnTo>
                <a:lnTo>
                  <a:pt x="5657892" y="16425"/>
                </a:lnTo>
                <a:lnTo>
                  <a:pt x="5608262" y="20252"/>
                </a:lnTo>
                <a:lnTo>
                  <a:pt x="5558744" y="24473"/>
                </a:lnTo>
                <a:lnTo>
                  <a:pt x="5509338" y="29087"/>
                </a:lnTo>
                <a:lnTo>
                  <a:pt x="5460048" y="34093"/>
                </a:lnTo>
                <a:lnTo>
                  <a:pt x="5410873" y="39488"/>
                </a:lnTo>
                <a:lnTo>
                  <a:pt x="5361817" y="45272"/>
                </a:lnTo>
                <a:lnTo>
                  <a:pt x="5312880" y="51443"/>
                </a:lnTo>
                <a:lnTo>
                  <a:pt x="5264064" y="57998"/>
                </a:lnTo>
                <a:lnTo>
                  <a:pt x="5215370" y="64937"/>
                </a:lnTo>
                <a:lnTo>
                  <a:pt x="5166801" y="72259"/>
                </a:lnTo>
                <a:lnTo>
                  <a:pt x="5118357" y="79960"/>
                </a:lnTo>
                <a:lnTo>
                  <a:pt x="5070041" y="88041"/>
                </a:lnTo>
                <a:lnTo>
                  <a:pt x="5021854" y="96498"/>
                </a:lnTo>
                <a:lnTo>
                  <a:pt x="4973796" y="105332"/>
                </a:lnTo>
                <a:lnTo>
                  <a:pt x="4925871" y="114539"/>
                </a:lnTo>
                <a:lnTo>
                  <a:pt x="4878080" y="124119"/>
                </a:lnTo>
                <a:lnTo>
                  <a:pt x="4830423" y="134070"/>
                </a:lnTo>
                <a:lnTo>
                  <a:pt x="4782904" y="144391"/>
                </a:lnTo>
                <a:lnTo>
                  <a:pt x="4735522" y="155079"/>
                </a:lnTo>
                <a:lnTo>
                  <a:pt x="4688281" y="166133"/>
                </a:lnTo>
                <a:lnTo>
                  <a:pt x="4641180" y="177553"/>
                </a:lnTo>
                <a:lnTo>
                  <a:pt x="4594223" y="189335"/>
                </a:lnTo>
                <a:lnTo>
                  <a:pt x="4547411" y="201479"/>
                </a:lnTo>
                <a:lnTo>
                  <a:pt x="4500744" y="213983"/>
                </a:lnTo>
                <a:lnTo>
                  <a:pt x="4454225" y="226845"/>
                </a:lnTo>
                <a:lnTo>
                  <a:pt x="4407856" y="240064"/>
                </a:lnTo>
                <a:lnTo>
                  <a:pt x="4361637" y="253638"/>
                </a:lnTo>
                <a:lnTo>
                  <a:pt x="4315571" y="267566"/>
                </a:lnTo>
                <a:lnTo>
                  <a:pt x="4269659" y="281846"/>
                </a:lnTo>
                <a:lnTo>
                  <a:pt x="4223902" y="296477"/>
                </a:lnTo>
                <a:lnTo>
                  <a:pt x="4178303" y="311457"/>
                </a:lnTo>
                <a:lnTo>
                  <a:pt x="4132862" y="326784"/>
                </a:lnTo>
                <a:lnTo>
                  <a:pt x="4087582" y="342457"/>
                </a:lnTo>
                <a:lnTo>
                  <a:pt x="4042463" y="358474"/>
                </a:lnTo>
                <a:lnTo>
                  <a:pt x="3997508" y="374833"/>
                </a:lnTo>
                <a:lnTo>
                  <a:pt x="3952718" y="391534"/>
                </a:lnTo>
                <a:lnTo>
                  <a:pt x="3908094" y="408575"/>
                </a:lnTo>
                <a:lnTo>
                  <a:pt x="3863639" y="425953"/>
                </a:lnTo>
                <a:lnTo>
                  <a:pt x="3819353" y="443668"/>
                </a:lnTo>
                <a:lnTo>
                  <a:pt x="3775239" y="461717"/>
                </a:lnTo>
                <a:lnTo>
                  <a:pt x="3731297" y="480100"/>
                </a:lnTo>
                <a:lnTo>
                  <a:pt x="3687530" y="498815"/>
                </a:lnTo>
                <a:lnTo>
                  <a:pt x="3643939" y="517859"/>
                </a:lnTo>
                <a:lnTo>
                  <a:pt x="3600526" y="537232"/>
                </a:lnTo>
                <a:lnTo>
                  <a:pt x="3557291" y="556932"/>
                </a:lnTo>
                <a:lnTo>
                  <a:pt x="3514238" y="576958"/>
                </a:lnTo>
                <a:lnTo>
                  <a:pt x="3471367" y="597307"/>
                </a:lnTo>
                <a:lnTo>
                  <a:pt x="3428679" y="617979"/>
                </a:lnTo>
                <a:lnTo>
                  <a:pt x="3386177" y="638971"/>
                </a:lnTo>
                <a:lnTo>
                  <a:pt x="3343862" y="660282"/>
                </a:lnTo>
                <a:lnTo>
                  <a:pt x="3301736" y="681911"/>
                </a:lnTo>
                <a:lnTo>
                  <a:pt x="3259800" y="703856"/>
                </a:lnTo>
                <a:lnTo>
                  <a:pt x="3218055" y="726115"/>
                </a:lnTo>
                <a:lnTo>
                  <a:pt x="3176504" y="748687"/>
                </a:lnTo>
                <a:lnTo>
                  <a:pt x="3135148" y="771570"/>
                </a:lnTo>
                <a:lnTo>
                  <a:pt x="3093988" y="794762"/>
                </a:lnTo>
                <a:lnTo>
                  <a:pt x="3053026" y="818263"/>
                </a:lnTo>
                <a:lnTo>
                  <a:pt x="3012264" y="842071"/>
                </a:lnTo>
                <a:lnTo>
                  <a:pt x="2971703" y="866183"/>
                </a:lnTo>
                <a:lnTo>
                  <a:pt x="2931345" y="890599"/>
                </a:lnTo>
                <a:lnTo>
                  <a:pt x="2891191" y="915316"/>
                </a:lnTo>
                <a:lnTo>
                  <a:pt x="2851243" y="940334"/>
                </a:lnTo>
                <a:lnTo>
                  <a:pt x="2811502" y="965650"/>
                </a:lnTo>
                <a:lnTo>
                  <a:pt x="2771971" y="991264"/>
                </a:lnTo>
                <a:lnTo>
                  <a:pt x="2732650" y="1017173"/>
                </a:lnTo>
                <a:lnTo>
                  <a:pt x="2693541" y="1043376"/>
                </a:lnTo>
                <a:lnTo>
                  <a:pt x="2654646" y="1069871"/>
                </a:lnTo>
                <a:lnTo>
                  <a:pt x="2615966" y="1096657"/>
                </a:lnTo>
                <a:lnTo>
                  <a:pt x="2577504" y="1123732"/>
                </a:lnTo>
                <a:lnTo>
                  <a:pt x="2539259" y="1151095"/>
                </a:lnTo>
                <a:lnTo>
                  <a:pt x="2501235" y="1178744"/>
                </a:lnTo>
                <a:lnTo>
                  <a:pt x="2463432" y="1206678"/>
                </a:lnTo>
                <a:lnTo>
                  <a:pt x="2425853" y="1234894"/>
                </a:lnTo>
                <a:lnTo>
                  <a:pt x="2388498" y="1263392"/>
                </a:lnTo>
                <a:lnTo>
                  <a:pt x="2351370" y="1292169"/>
                </a:lnTo>
                <a:lnTo>
                  <a:pt x="2314469" y="1321225"/>
                </a:lnTo>
                <a:lnTo>
                  <a:pt x="2277798" y="1350558"/>
                </a:lnTo>
                <a:lnTo>
                  <a:pt x="2241358" y="1380165"/>
                </a:lnTo>
                <a:lnTo>
                  <a:pt x="2205151" y="1410046"/>
                </a:lnTo>
                <a:lnTo>
                  <a:pt x="2169177" y="1440199"/>
                </a:lnTo>
                <a:lnTo>
                  <a:pt x="2133440" y="1470622"/>
                </a:lnTo>
                <a:lnTo>
                  <a:pt x="2097940" y="1501314"/>
                </a:lnTo>
                <a:lnTo>
                  <a:pt x="2062679" y="1532273"/>
                </a:lnTo>
                <a:lnTo>
                  <a:pt x="2027658" y="1563498"/>
                </a:lnTo>
                <a:lnTo>
                  <a:pt x="1992879" y="1594987"/>
                </a:lnTo>
                <a:lnTo>
                  <a:pt x="1958344" y="1626739"/>
                </a:lnTo>
                <a:lnTo>
                  <a:pt x="1924054" y="1658751"/>
                </a:lnTo>
                <a:lnTo>
                  <a:pt x="1890011" y="1691023"/>
                </a:lnTo>
                <a:lnTo>
                  <a:pt x="1856216" y="1723552"/>
                </a:lnTo>
                <a:lnTo>
                  <a:pt x="1822672" y="1756338"/>
                </a:lnTo>
                <a:lnTo>
                  <a:pt x="1789378" y="1789378"/>
                </a:lnTo>
                <a:lnTo>
                  <a:pt x="1756338" y="1822672"/>
                </a:lnTo>
                <a:lnTo>
                  <a:pt x="1723552" y="1856216"/>
                </a:lnTo>
                <a:lnTo>
                  <a:pt x="1691023" y="1890011"/>
                </a:lnTo>
                <a:lnTo>
                  <a:pt x="1658751" y="1924054"/>
                </a:lnTo>
                <a:lnTo>
                  <a:pt x="1626739" y="1958344"/>
                </a:lnTo>
                <a:lnTo>
                  <a:pt x="1594987" y="1992879"/>
                </a:lnTo>
                <a:lnTo>
                  <a:pt x="1563498" y="2027658"/>
                </a:lnTo>
                <a:lnTo>
                  <a:pt x="1532273" y="2062679"/>
                </a:lnTo>
                <a:lnTo>
                  <a:pt x="1501314" y="2097940"/>
                </a:lnTo>
                <a:lnTo>
                  <a:pt x="1470622" y="2133440"/>
                </a:lnTo>
                <a:lnTo>
                  <a:pt x="1440199" y="2169177"/>
                </a:lnTo>
                <a:lnTo>
                  <a:pt x="1410046" y="2205151"/>
                </a:lnTo>
                <a:lnTo>
                  <a:pt x="1380165" y="2241358"/>
                </a:lnTo>
                <a:lnTo>
                  <a:pt x="1350558" y="2277798"/>
                </a:lnTo>
                <a:lnTo>
                  <a:pt x="1321225" y="2314469"/>
                </a:lnTo>
                <a:lnTo>
                  <a:pt x="1292169" y="2351370"/>
                </a:lnTo>
                <a:lnTo>
                  <a:pt x="1263392" y="2388498"/>
                </a:lnTo>
                <a:lnTo>
                  <a:pt x="1234894" y="2425853"/>
                </a:lnTo>
                <a:lnTo>
                  <a:pt x="1206678" y="2463432"/>
                </a:lnTo>
                <a:lnTo>
                  <a:pt x="1178744" y="2501235"/>
                </a:lnTo>
                <a:lnTo>
                  <a:pt x="1151095" y="2539259"/>
                </a:lnTo>
                <a:lnTo>
                  <a:pt x="1123732" y="2577504"/>
                </a:lnTo>
                <a:lnTo>
                  <a:pt x="1096657" y="2615966"/>
                </a:lnTo>
                <a:lnTo>
                  <a:pt x="1069871" y="2654646"/>
                </a:lnTo>
                <a:lnTo>
                  <a:pt x="1043376" y="2693541"/>
                </a:lnTo>
                <a:lnTo>
                  <a:pt x="1017173" y="2732650"/>
                </a:lnTo>
                <a:lnTo>
                  <a:pt x="991264" y="2771971"/>
                </a:lnTo>
                <a:lnTo>
                  <a:pt x="965650" y="2811502"/>
                </a:lnTo>
                <a:lnTo>
                  <a:pt x="940334" y="2851243"/>
                </a:lnTo>
                <a:lnTo>
                  <a:pt x="915316" y="2891191"/>
                </a:lnTo>
                <a:lnTo>
                  <a:pt x="890599" y="2931345"/>
                </a:lnTo>
                <a:lnTo>
                  <a:pt x="866183" y="2971703"/>
                </a:lnTo>
                <a:lnTo>
                  <a:pt x="842071" y="3012264"/>
                </a:lnTo>
                <a:lnTo>
                  <a:pt x="818263" y="3053026"/>
                </a:lnTo>
                <a:lnTo>
                  <a:pt x="794762" y="3093988"/>
                </a:lnTo>
                <a:lnTo>
                  <a:pt x="771570" y="3135148"/>
                </a:lnTo>
                <a:lnTo>
                  <a:pt x="748687" y="3176504"/>
                </a:lnTo>
                <a:lnTo>
                  <a:pt x="726115" y="3218055"/>
                </a:lnTo>
                <a:lnTo>
                  <a:pt x="703856" y="3259800"/>
                </a:lnTo>
                <a:lnTo>
                  <a:pt x="681911" y="3301736"/>
                </a:lnTo>
                <a:lnTo>
                  <a:pt x="660282" y="3343862"/>
                </a:lnTo>
                <a:lnTo>
                  <a:pt x="638971" y="3386177"/>
                </a:lnTo>
                <a:lnTo>
                  <a:pt x="617979" y="3428679"/>
                </a:lnTo>
                <a:lnTo>
                  <a:pt x="597307" y="3471367"/>
                </a:lnTo>
                <a:lnTo>
                  <a:pt x="576958" y="3514238"/>
                </a:lnTo>
                <a:lnTo>
                  <a:pt x="556932" y="3557291"/>
                </a:lnTo>
                <a:lnTo>
                  <a:pt x="537232" y="3600526"/>
                </a:lnTo>
                <a:lnTo>
                  <a:pt x="517859" y="3643939"/>
                </a:lnTo>
                <a:lnTo>
                  <a:pt x="498815" y="3687530"/>
                </a:lnTo>
                <a:lnTo>
                  <a:pt x="480100" y="3731297"/>
                </a:lnTo>
                <a:lnTo>
                  <a:pt x="461717" y="3775239"/>
                </a:lnTo>
                <a:lnTo>
                  <a:pt x="443668" y="3819353"/>
                </a:lnTo>
                <a:lnTo>
                  <a:pt x="425953" y="3863639"/>
                </a:lnTo>
                <a:lnTo>
                  <a:pt x="408575" y="3908094"/>
                </a:lnTo>
                <a:lnTo>
                  <a:pt x="391534" y="3952718"/>
                </a:lnTo>
                <a:lnTo>
                  <a:pt x="374833" y="3997508"/>
                </a:lnTo>
                <a:lnTo>
                  <a:pt x="358474" y="4042463"/>
                </a:lnTo>
                <a:lnTo>
                  <a:pt x="342457" y="4087582"/>
                </a:lnTo>
                <a:lnTo>
                  <a:pt x="326784" y="4132862"/>
                </a:lnTo>
                <a:lnTo>
                  <a:pt x="311457" y="4178303"/>
                </a:lnTo>
                <a:lnTo>
                  <a:pt x="296477" y="4223902"/>
                </a:lnTo>
                <a:lnTo>
                  <a:pt x="281846" y="4269659"/>
                </a:lnTo>
                <a:lnTo>
                  <a:pt x="267566" y="4315571"/>
                </a:lnTo>
                <a:lnTo>
                  <a:pt x="253638" y="4361637"/>
                </a:lnTo>
                <a:lnTo>
                  <a:pt x="240064" y="4407856"/>
                </a:lnTo>
                <a:lnTo>
                  <a:pt x="226845" y="4454225"/>
                </a:lnTo>
                <a:lnTo>
                  <a:pt x="213983" y="4500744"/>
                </a:lnTo>
                <a:lnTo>
                  <a:pt x="201479" y="4547411"/>
                </a:lnTo>
                <a:lnTo>
                  <a:pt x="189335" y="4594223"/>
                </a:lnTo>
                <a:lnTo>
                  <a:pt x="177553" y="4641180"/>
                </a:lnTo>
                <a:lnTo>
                  <a:pt x="166133" y="4688281"/>
                </a:lnTo>
                <a:lnTo>
                  <a:pt x="155079" y="4735522"/>
                </a:lnTo>
                <a:lnTo>
                  <a:pt x="144391" y="4782904"/>
                </a:lnTo>
                <a:lnTo>
                  <a:pt x="134070" y="4830423"/>
                </a:lnTo>
                <a:lnTo>
                  <a:pt x="124119" y="4878080"/>
                </a:lnTo>
                <a:lnTo>
                  <a:pt x="114539" y="4925871"/>
                </a:lnTo>
                <a:lnTo>
                  <a:pt x="105332" y="4973796"/>
                </a:lnTo>
                <a:lnTo>
                  <a:pt x="96498" y="5021854"/>
                </a:lnTo>
                <a:lnTo>
                  <a:pt x="88041" y="5070041"/>
                </a:lnTo>
                <a:lnTo>
                  <a:pt x="79960" y="5118357"/>
                </a:lnTo>
                <a:lnTo>
                  <a:pt x="72259" y="5166801"/>
                </a:lnTo>
                <a:lnTo>
                  <a:pt x="64937" y="5215370"/>
                </a:lnTo>
                <a:lnTo>
                  <a:pt x="57998" y="5264064"/>
                </a:lnTo>
                <a:lnTo>
                  <a:pt x="51443" y="5312880"/>
                </a:lnTo>
                <a:lnTo>
                  <a:pt x="45272" y="5361817"/>
                </a:lnTo>
                <a:lnTo>
                  <a:pt x="39488" y="5410873"/>
                </a:lnTo>
                <a:lnTo>
                  <a:pt x="34093" y="5460048"/>
                </a:lnTo>
                <a:lnTo>
                  <a:pt x="29087" y="5509338"/>
                </a:lnTo>
                <a:lnTo>
                  <a:pt x="24473" y="5558744"/>
                </a:lnTo>
                <a:lnTo>
                  <a:pt x="20252" y="5608262"/>
                </a:lnTo>
                <a:lnTo>
                  <a:pt x="16425" y="5657892"/>
                </a:lnTo>
                <a:lnTo>
                  <a:pt x="12994" y="5707632"/>
                </a:lnTo>
                <a:lnTo>
                  <a:pt x="9962" y="5757480"/>
                </a:lnTo>
                <a:lnTo>
                  <a:pt x="7328" y="5807435"/>
                </a:lnTo>
                <a:lnTo>
                  <a:pt x="5095" y="5857496"/>
                </a:lnTo>
                <a:lnTo>
                  <a:pt x="3265" y="5907660"/>
                </a:lnTo>
                <a:lnTo>
                  <a:pt x="1839" y="5957926"/>
                </a:lnTo>
                <a:lnTo>
                  <a:pt x="818" y="6008293"/>
                </a:lnTo>
                <a:lnTo>
                  <a:pt x="204" y="6058758"/>
                </a:lnTo>
                <a:lnTo>
                  <a:pt x="0" y="6109321"/>
                </a:lnTo>
                <a:lnTo>
                  <a:pt x="0" y="8807784"/>
                </a:lnTo>
                <a:lnTo>
                  <a:pt x="7901099" y="8807784"/>
                </a:lnTo>
                <a:lnTo>
                  <a:pt x="7901099" y="0"/>
                </a:lnTo>
                <a:close/>
              </a:path>
            </a:pathLst>
          </a:custGeom>
          <a:solidFill>
            <a:srgbClr val="DF063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10" name="Google Shape;210;g377c7ef12f2_0_451"/>
          <p:cNvSpPr/>
          <p:nvPr/>
        </p:nvSpPr>
        <p:spPr>
          <a:xfrm>
            <a:off x="16982341" y="1277585"/>
            <a:ext cx="3120390" cy="8830105"/>
          </a:xfrm>
          <a:custGeom>
            <a:rect b="b" l="l" r="r" t="t"/>
            <a:pathLst>
              <a:path extrusionOk="0" h="8808085" w="3120390">
                <a:moveTo>
                  <a:pt x="3120323" y="0"/>
                </a:moveTo>
                <a:lnTo>
                  <a:pt x="0" y="0"/>
                </a:lnTo>
                <a:lnTo>
                  <a:pt x="0" y="8807784"/>
                </a:lnTo>
                <a:lnTo>
                  <a:pt x="1791777" y="8807784"/>
                </a:lnTo>
                <a:lnTo>
                  <a:pt x="1892806" y="8806965"/>
                </a:lnTo>
                <a:lnTo>
                  <a:pt x="1993439" y="8804518"/>
                </a:lnTo>
                <a:lnTo>
                  <a:pt x="2093664" y="8800455"/>
                </a:lnTo>
                <a:lnTo>
                  <a:pt x="2193467" y="8794789"/>
                </a:lnTo>
                <a:lnTo>
                  <a:pt x="2292837" y="8787531"/>
                </a:lnTo>
                <a:lnTo>
                  <a:pt x="2391760" y="8778696"/>
                </a:lnTo>
                <a:lnTo>
                  <a:pt x="2490225" y="8768295"/>
                </a:lnTo>
                <a:lnTo>
                  <a:pt x="2588219" y="8756340"/>
                </a:lnTo>
                <a:lnTo>
                  <a:pt x="2685728" y="8742846"/>
                </a:lnTo>
                <a:lnTo>
                  <a:pt x="2782741" y="8727823"/>
                </a:lnTo>
                <a:lnTo>
                  <a:pt x="2879245" y="8711285"/>
                </a:lnTo>
                <a:lnTo>
                  <a:pt x="2975227" y="8693244"/>
                </a:lnTo>
                <a:lnTo>
                  <a:pt x="3070675" y="8673713"/>
                </a:lnTo>
                <a:lnTo>
                  <a:pt x="3120323" y="8662912"/>
                </a:lnTo>
                <a:lnTo>
                  <a:pt x="3120323" y="0"/>
                </a:lnTo>
                <a:close/>
              </a:path>
            </a:pathLst>
          </a:custGeom>
          <a:solidFill>
            <a:srgbClr val="255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11" name="Google Shape;211;g377c7ef12f2_0_451"/>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pic>
        <p:nvPicPr>
          <p:cNvPr id="212" name="Google Shape;212;g377c7ef12f2_0_451"/>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213" name="Google Shape;213;g377c7ef12f2_0_451"/>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3" name="Shape 333"/>
        <p:cNvGrpSpPr/>
        <p:nvPr/>
      </p:nvGrpSpPr>
      <p:grpSpPr>
        <a:xfrm>
          <a:off x="0" y="0"/>
          <a:ext cx="0" cy="0"/>
          <a:chOff x="0" y="0"/>
          <a:chExt cx="0" cy="0"/>
        </a:xfrm>
      </p:grpSpPr>
      <p:sp>
        <p:nvSpPr>
          <p:cNvPr id="334" name="Google Shape;334;g377c7ef12f2_0_703"/>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335" name="Google Shape;335;g377c7ef12f2_0_703"/>
          <p:cNvSpPr/>
          <p:nvPr/>
        </p:nvSpPr>
        <p:spPr>
          <a:xfrm>
            <a:off x="7644407" y="2440148"/>
            <a:ext cx="5358765" cy="5372162"/>
          </a:xfrm>
          <a:custGeom>
            <a:rect b="b" l="l" r="r" t="t"/>
            <a:pathLst>
              <a:path extrusionOk="0" h="5358765" w="5358765">
                <a:moveTo>
                  <a:pt x="2679373" y="0"/>
                </a:moveTo>
                <a:lnTo>
                  <a:pt x="2631220" y="424"/>
                </a:lnTo>
                <a:lnTo>
                  <a:pt x="2583273" y="1691"/>
                </a:lnTo>
                <a:lnTo>
                  <a:pt x="2535538" y="3794"/>
                </a:lnTo>
                <a:lnTo>
                  <a:pt x="2488024" y="6727"/>
                </a:lnTo>
                <a:lnTo>
                  <a:pt x="2440736" y="10482"/>
                </a:lnTo>
                <a:lnTo>
                  <a:pt x="2393682" y="15051"/>
                </a:lnTo>
                <a:lnTo>
                  <a:pt x="2346869" y="20429"/>
                </a:lnTo>
                <a:lnTo>
                  <a:pt x="2300305" y="26607"/>
                </a:lnTo>
                <a:lnTo>
                  <a:pt x="2253996" y="33579"/>
                </a:lnTo>
                <a:lnTo>
                  <a:pt x="2207949" y="41338"/>
                </a:lnTo>
                <a:lnTo>
                  <a:pt x="2162172" y="49876"/>
                </a:lnTo>
                <a:lnTo>
                  <a:pt x="2116671" y="59186"/>
                </a:lnTo>
                <a:lnTo>
                  <a:pt x="2071454" y="69262"/>
                </a:lnTo>
                <a:lnTo>
                  <a:pt x="2026527" y="80096"/>
                </a:lnTo>
                <a:lnTo>
                  <a:pt x="1981899" y="91682"/>
                </a:lnTo>
                <a:lnTo>
                  <a:pt x="1937575" y="104011"/>
                </a:lnTo>
                <a:lnTo>
                  <a:pt x="1893563" y="117078"/>
                </a:lnTo>
                <a:lnTo>
                  <a:pt x="1849870" y="130874"/>
                </a:lnTo>
                <a:lnTo>
                  <a:pt x="1806504" y="145394"/>
                </a:lnTo>
                <a:lnTo>
                  <a:pt x="1763470" y="160629"/>
                </a:lnTo>
                <a:lnTo>
                  <a:pt x="1720777" y="176573"/>
                </a:lnTo>
                <a:lnTo>
                  <a:pt x="1678432" y="193218"/>
                </a:lnTo>
                <a:lnTo>
                  <a:pt x="1636440" y="210558"/>
                </a:lnTo>
                <a:lnTo>
                  <a:pt x="1594811" y="228585"/>
                </a:lnTo>
                <a:lnTo>
                  <a:pt x="1553550" y="247293"/>
                </a:lnTo>
                <a:lnTo>
                  <a:pt x="1512664" y="266674"/>
                </a:lnTo>
                <a:lnTo>
                  <a:pt x="1472162" y="286721"/>
                </a:lnTo>
                <a:lnTo>
                  <a:pt x="1432049" y="307427"/>
                </a:lnTo>
                <a:lnTo>
                  <a:pt x="1392334" y="328786"/>
                </a:lnTo>
                <a:lnTo>
                  <a:pt x="1353022" y="350789"/>
                </a:lnTo>
                <a:lnTo>
                  <a:pt x="1314122" y="373430"/>
                </a:lnTo>
                <a:lnTo>
                  <a:pt x="1275639" y="396702"/>
                </a:lnTo>
                <a:lnTo>
                  <a:pt x="1237583" y="420597"/>
                </a:lnTo>
                <a:lnTo>
                  <a:pt x="1199958" y="445109"/>
                </a:lnTo>
                <a:lnTo>
                  <a:pt x="1162773" y="470231"/>
                </a:lnTo>
                <a:lnTo>
                  <a:pt x="1126035" y="495955"/>
                </a:lnTo>
                <a:lnTo>
                  <a:pt x="1089750" y="522274"/>
                </a:lnTo>
                <a:lnTo>
                  <a:pt x="1053926" y="549181"/>
                </a:lnTo>
                <a:lnTo>
                  <a:pt x="1018570" y="576670"/>
                </a:lnTo>
                <a:lnTo>
                  <a:pt x="983688" y="604733"/>
                </a:lnTo>
                <a:lnTo>
                  <a:pt x="949289" y="633363"/>
                </a:lnTo>
                <a:lnTo>
                  <a:pt x="915379" y="662552"/>
                </a:lnTo>
                <a:lnTo>
                  <a:pt x="881965" y="692295"/>
                </a:lnTo>
                <a:lnTo>
                  <a:pt x="849054" y="722583"/>
                </a:lnTo>
                <a:lnTo>
                  <a:pt x="816653" y="753410"/>
                </a:lnTo>
                <a:lnTo>
                  <a:pt x="784770" y="784769"/>
                </a:lnTo>
                <a:lnTo>
                  <a:pt x="753411" y="816652"/>
                </a:lnTo>
                <a:lnTo>
                  <a:pt x="722584" y="849052"/>
                </a:lnTo>
                <a:lnTo>
                  <a:pt x="692296" y="881963"/>
                </a:lnTo>
                <a:lnTo>
                  <a:pt x="662553" y="915377"/>
                </a:lnTo>
                <a:lnTo>
                  <a:pt x="633364" y="949287"/>
                </a:lnTo>
                <a:lnTo>
                  <a:pt x="604734" y="983686"/>
                </a:lnTo>
                <a:lnTo>
                  <a:pt x="576671" y="1018568"/>
                </a:lnTo>
                <a:lnTo>
                  <a:pt x="549182" y="1053924"/>
                </a:lnTo>
                <a:lnTo>
                  <a:pt x="522275" y="1089748"/>
                </a:lnTo>
                <a:lnTo>
                  <a:pt x="495955" y="1126032"/>
                </a:lnTo>
                <a:lnTo>
                  <a:pt x="470231" y="1162771"/>
                </a:lnTo>
                <a:lnTo>
                  <a:pt x="445110" y="1199955"/>
                </a:lnTo>
                <a:lnTo>
                  <a:pt x="420597" y="1237580"/>
                </a:lnTo>
                <a:lnTo>
                  <a:pt x="396702" y="1275636"/>
                </a:lnTo>
                <a:lnTo>
                  <a:pt x="373430" y="1314119"/>
                </a:lnTo>
                <a:lnTo>
                  <a:pt x="350789" y="1353019"/>
                </a:lnTo>
                <a:lnTo>
                  <a:pt x="328786" y="1392330"/>
                </a:lnTo>
                <a:lnTo>
                  <a:pt x="307428" y="1432046"/>
                </a:lnTo>
                <a:lnTo>
                  <a:pt x="286721" y="1472158"/>
                </a:lnTo>
                <a:lnTo>
                  <a:pt x="266674" y="1512660"/>
                </a:lnTo>
                <a:lnTo>
                  <a:pt x="247293" y="1553546"/>
                </a:lnTo>
                <a:lnTo>
                  <a:pt x="228585" y="1594806"/>
                </a:lnTo>
                <a:lnTo>
                  <a:pt x="210558" y="1636436"/>
                </a:lnTo>
                <a:lnTo>
                  <a:pt x="193218" y="1678427"/>
                </a:lnTo>
                <a:lnTo>
                  <a:pt x="176573" y="1720772"/>
                </a:lnTo>
                <a:lnTo>
                  <a:pt x="160629" y="1763465"/>
                </a:lnTo>
                <a:lnTo>
                  <a:pt x="145394" y="1806499"/>
                </a:lnTo>
                <a:lnTo>
                  <a:pt x="130874" y="1849865"/>
                </a:lnTo>
                <a:lnTo>
                  <a:pt x="117078" y="1893557"/>
                </a:lnTo>
                <a:lnTo>
                  <a:pt x="104011" y="1937569"/>
                </a:lnTo>
                <a:lnTo>
                  <a:pt x="91682" y="1981893"/>
                </a:lnTo>
                <a:lnTo>
                  <a:pt x="80096" y="2026521"/>
                </a:lnTo>
                <a:lnTo>
                  <a:pt x="69262" y="2071447"/>
                </a:lnTo>
                <a:lnTo>
                  <a:pt x="59186" y="2116664"/>
                </a:lnTo>
                <a:lnTo>
                  <a:pt x="49876" y="2162164"/>
                </a:lnTo>
                <a:lnTo>
                  <a:pt x="41338" y="2207942"/>
                </a:lnTo>
                <a:lnTo>
                  <a:pt x="33579" y="2253988"/>
                </a:lnTo>
                <a:lnTo>
                  <a:pt x="26607" y="2300297"/>
                </a:lnTo>
                <a:lnTo>
                  <a:pt x="20429" y="2346861"/>
                </a:lnTo>
                <a:lnTo>
                  <a:pt x="15051" y="2393673"/>
                </a:lnTo>
                <a:lnTo>
                  <a:pt x="10482" y="2440727"/>
                </a:lnTo>
                <a:lnTo>
                  <a:pt x="6727" y="2488014"/>
                </a:lnTo>
                <a:lnTo>
                  <a:pt x="3794" y="2535529"/>
                </a:lnTo>
                <a:lnTo>
                  <a:pt x="1691" y="2583263"/>
                </a:lnTo>
                <a:lnTo>
                  <a:pt x="424" y="2631210"/>
                </a:lnTo>
                <a:lnTo>
                  <a:pt x="0" y="2679363"/>
                </a:lnTo>
                <a:lnTo>
                  <a:pt x="424" y="2727516"/>
                </a:lnTo>
                <a:lnTo>
                  <a:pt x="1691" y="2775464"/>
                </a:lnTo>
                <a:lnTo>
                  <a:pt x="3794" y="2823199"/>
                </a:lnTo>
                <a:lnTo>
                  <a:pt x="6727" y="2870714"/>
                </a:lnTo>
                <a:lnTo>
                  <a:pt x="10482" y="2918002"/>
                </a:lnTo>
                <a:lnTo>
                  <a:pt x="15051" y="2965056"/>
                </a:lnTo>
                <a:lnTo>
                  <a:pt x="20429" y="3011869"/>
                </a:lnTo>
                <a:lnTo>
                  <a:pt x="26607" y="3058434"/>
                </a:lnTo>
                <a:lnTo>
                  <a:pt x="33579" y="3104743"/>
                </a:lnTo>
                <a:lnTo>
                  <a:pt x="41338" y="3150790"/>
                </a:lnTo>
                <a:lnTo>
                  <a:pt x="49876" y="3196568"/>
                </a:lnTo>
                <a:lnTo>
                  <a:pt x="59186" y="3242069"/>
                </a:lnTo>
                <a:lnTo>
                  <a:pt x="69262" y="3287286"/>
                </a:lnTo>
                <a:lnTo>
                  <a:pt x="80096" y="3332213"/>
                </a:lnTo>
                <a:lnTo>
                  <a:pt x="91682" y="3376841"/>
                </a:lnTo>
                <a:lnTo>
                  <a:pt x="104011" y="3421165"/>
                </a:lnTo>
                <a:lnTo>
                  <a:pt x="117078" y="3465177"/>
                </a:lnTo>
                <a:lnTo>
                  <a:pt x="130874" y="3508870"/>
                </a:lnTo>
                <a:lnTo>
                  <a:pt x="145394" y="3552237"/>
                </a:lnTo>
                <a:lnTo>
                  <a:pt x="160629" y="3595270"/>
                </a:lnTo>
                <a:lnTo>
                  <a:pt x="176573" y="3637963"/>
                </a:lnTo>
                <a:lnTo>
                  <a:pt x="193218" y="3680309"/>
                </a:lnTo>
                <a:lnTo>
                  <a:pt x="210558" y="3722300"/>
                </a:lnTo>
                <a:lnTo>
                  <a:pt x="228585" y="3763930"/>
                </a:lnTo>
                <a:lnTo>
                  <a:pt x="247293" y="3805191"/>
                </a:lnTo>
                <a:lnTo>
                  <a:pt x="266674" y="3846077"/>
                </a:lnTo>
                <a:lnTo>
                  <a:pt x="286721" y="3886579"/>
                </a:lnTo>
                <a:lnTo>
                  <a:pt x="307428" y="3926692"/>
                </a:lnTo>
                <a:lnTo>
                  <a:pt x="328786" y="3966407"/>
                </a:lnTo>
                <a:lnTo>
                  <a:pt x="350789" y="4005719"/>
                </a:lnTo>
                <a:lnTo>
                  <a:pt x="373430" y="4044619"/>
                </a:lnTo>
                <a:lnTo>
                  <a:pt x="396702" y="4083102"/>
                </a:lnTo>
                <a:lnTo>
                  <a:pt x="420597" y="4121158"/>
                </a:lnTo>
                <a:lnTo>
                  <a:pt x="445110" y="4158783"/>
                </a:lnTo>
                <a:lnTo>
                  <a:pt x="470231" y="4195968"/>
                </a:lnTo>
                <a:lnTo>
                  <a:pt x="495955" y="4232706"/>
                </a:lnTo>
                <a:lnTo>
                  <a:pt x="522275" y="4268991"/>
                </a:lnTo>
                <a:lnTo>
                  <a:pt x="549182" y="4304815"/>
                </a:lnTo>
                <a:lnTo>
                  <a:pt x="576671" y="4340171"/>
                </a:lnTo>
                <a:lnTo>
                  <a:pt x="604734" y="4375052"/>
                </a:lnTo>
                <a:lnTo>
                  <a:pt x="633364" y="4409452"/>
                </a:lnTo>
                <a:lnTo>
                  <a:pt x="662553" y="4443362"/>
                </a:lnTo>
                <a:lnTo>
                  <a:pt x="692296" y="4476776"/>
                </a:lnTo>
                <a:lnTo>
                  <a:pt x="722584" y="4509687"/>
                </a:lnTo>
                <a:lnTo>
                  <a:pt x="753411" y="4542087"/>
                </a:lnTo>
                <a:lnTo>
                  <a:pt x="784770" y="4573970"/>
                </a:lnTo>
                <a:lnTo>
                  <a:pt x="816653" y="4605329"/>
                </a:lnTo>
                <a:lnTo>
                  <a:pt x="849054" y="4636156"/>
                </a:lnTo>
                <a:lnTo>
                  <a:pt x="881965" y="4666444"/>
                </a:lnTo>
                <a:lnTo>
                  <a:pt x="915379" y="4696186"/>
                </a:lnTo>
                <a:lnTo>
                  <a:pt x="949289" y="4725376"/>
                </a:lnTo>
                <a:lnTo>
                  <a:pt x="983688" y="4754006"/>
                </a:lnTo>
                <a:lnTo>
                  <a:pt x="1018570" y="4782069"/>
                </a:lnTo>
                <a:lnTo>
                  <a:pt x="1053926" y="4809557"/>
                </a:lnTo>
                <a:lnTo>
                  <a:pt x="1089750" y="4836465"/>
                </a:lnTo>
                <a:lnTo>
                  <a:pt x="1126035" y="4862784"/>
                </a:lnTo>
                <a:lnTo>
                  <a:pt x="1162773" y="4888508"/>
                </a:lnTo>
                <a:lnTo>
                  <a:pt x="1199958" y="4913630"/>
                </a:lnTo>
                <a:lnTo>
                  <a:pt x="1237583" y="4938141"/>
                </a:lnTo>
                <a:lnTo>
                  <a:pt x="1275639" y="4962037"/>
                </a:lnTo>
                <a:lnTo>
                  <a:pt x="1314122" y="4985309"/>
                </a:lnTo>
                <a:lnTo>
                  <a:pt x="1353022" y="5007950"/>
                </a:lnTo>
                <a:lnTo>
                  <a:pt x="1392334" y="5029953"/>
                </a:lnTo>
                <a:lnTo>
                  <a:pt x="1432049" y="5051311"/>
                </a:lnTo>
                <a:lnTo>
                  <a:pt x="1472162" y="5072017"/>
                </a:lnTo>
                <a:lnTo>
                  <a:pt x="1512664" y="5092064"/>
                </a:lnTo>
                <a:lnTo>
                  <a:pt x="1553550" y="5111445"/>
                </a:lnTo>
                <a:lnTo>
                  <a:pt x="1594811" y="5130153"/>
                </a:lnTo>
                <a:lnTo>
                  <a:pt x="1636440" y="5148180"/>
                </a:lnTo>
                <a:lnTo>
                  <a:pt x="1678432" y="5165520"/>
                </a:lnTo>
                <a:lnTo>
                  <a:pt x="1720777" y="5182165"/>
                </a:lnTo>
                <a:lnTo>
                  <a:pt x="1763470" y="5198109"/>
                </a:lnTo>
                <a:lnTo>
                  <a:pt x="1806504" y="5213344"/>
                </a:lnTo>
                <a:lnTo>
                  <a:pt x="1849870" y="5227863"/>
                </a:lnTo>
                <a:lnTo>
                  <a:pt x="1893563" y="5241659"/>
                </a:lnTo>
                <a:lnTo>
                  <a:pt x="1937575" y="5254726"/>
                </a:lnTo>
                <a:lnTo>
                  <a:pt x="1981899" y="5267055"/>
                </a:lnTo>
                <a:lnTo>
                  <a:pt x="2026527" y="5278641"/>
                </a:lnTo>
                <a:lnTo>
                  <a:pt x="2071454" y="5289475"/>
                </a:lnTo>
                <a:lnTo>
                  <a:pt x="2116671" y="5299551"/>
                </a:lnTo>
                <a:lnTo>
                  <a:pt x="2162172" y="5308861"/>
                </a:lnTo>
                <a:lnTo>
                  <a:pt x="2207949" y="5317399"/>
                </a:lnTo>
                <a:lnTo>
                  <a:pt x="2253996" y="5325158"/>
                </a:lnTo>
                <a:lnTo>
                  <a:pt x="2300305" y="5332130"/>
                </a:lnTo>
                <a:lnTo>
                  <a:pt x="2346869" y="5338308"/>
                </a:lnTo>
                <a:lnTo>
                  <a:pt x="2393682" y="5343685"/>
                </a:lnTo>
                <a:lnTo>
                  <a:pt x="2440736" y="5348255"/>
                </a:lnTo>
                <a:lnTo>
                  <a:pt x="2488024" y="5352009"/>
                </a:lnTo>
                <a:lnTo>
                  <a:pt x="2535538" y="5354942"/>
                </a:lnTo>
                <a:lnTo>
                  <a:pt x="2583273" y="5357046"/>
                </a:lnTo>
                <a:lnTo>
                  <a:pt x="2631220" y="5358313"/>
                </a:lnTo>
                <a:lnTo>
                  <a:pt x="2679373" y="5358737"/>
                </a:lnTo>
                <a:lnTo>
                  <a:pt x="2727527" y="5358313"/>
                </a:lnTo>
                <a:lnTo>
                  <a:pt x="2775474" y="5357046"/>
                </a:lnTo>
                <a:lnTo>
                  <a:pt x="2823209" y="5354942"/>
                </a:lnTo>
                <a:lnTo>
                  <a:pt x="2870723" y="5352009"/>
                </a:lnTo>
                <a:lnTo>
                  <a:pt x="2918011" y="5348255"/>
                </a:lnTo>
                <a:lnTo>
                  <a:pt x="2965065" y="5343685"/>
                </a:lnTo>
                <a:lnTo>
                  <a:pt x="3011878" y="5338308"/>
                </a:lnTo>
                <a:lnTo>
                  <a:pt x="3058442" y="5332130"/>
                </a:lnTo>
                <a:lnTo>
                  <a:pt x="3104751" y="5325158"/>
                </a:lnTo>
                <a:lnTo>
                  <a:pt x="3150798" y="5317399"/>
                </a:lnTo>
                <a:lnTo>
                  <a:pt x="3196575" y="5308861"/>
                </a:lnTo>
                <a:lnTo>
                  <a:pt x="3242076" y="5299551"/>
                </a:lnTo>
                <a:lnTo>
                  <a:pt x="3287293" y="5289475"/>
                </a:lnTo>
                <a:lnTo>
                  <a:pt x="3332220" y="5278641"/>
                </a:lnTo>
                <a:lnTo>
                  <a:pt x="3376848" y="5267055"/>
                </a:lnTo>
                <a:lnTo>
                  <a:pt x="3421172" y="5254726"/>
                </a:lnTo>
                <a:lnTo>
                  <a:pt x="3465184" y="5241659"/>
                </a:lnTo>
                <a:lnTo>
                  <a:pt x="3508876" y="5227863"/>
                </a:lnTo>
                <a:lnTo>
                  <a:pt x="3552243" y="5213344"/>
                </a:lnTo>
                <a:lnTo>
                  <a:pt x="3595276" y="5198109"/>
                </a:lnTo>
                <a:lnTo>
                  <a:pt x="3637970" y="5182165"/>
                </a:lnTo>
                <a:lnTo>
                  <a:pt x="3680315" y="5165520"/>
                </a:lnTo>
                <a:lnTo>
                  <a:pt x="3722306" y="5148180"/>
                </a:lnTo>
                <a:lnTo>
                  <a:pt x="3763936" y="5130153"/>
                </a:lnTo>
                <a:lnTo>
                  <a:pt x="3805197" y="5111445"/>
                </a:lnTo>
                <a:lnTo>
                  <a:pt x="3846083" y="5092064"/>
                </a:lnTo>
                <a:lnTo>
                  <a:pt x="3886585" y="5072017"/>
                </a:lnTo>
                <a:lnTo>
                  <a:pt x="3926698" y="5051311"/>
                </a:lnTo>
                <a:lnTo>
                  <a:pt x="3966413" y="5029953"/>
                </a:lnTo>
                <a:lnTo>
                  <a:pt x="4005725" y="5007950"/>
                </a:lnTo>
                <a:lnTo>
                  <a:pt x="4044625" y="4985309"/>
                </a:lnTo>
                <a:lnTo>
                  <a:pt x="4083107" y="4962037"/>
                </a:lnTo>
                <a:lnTo>
                  <a:pt x="4121164" y="4938141"/>
                </a:lnTo>
                <a:lnTo>
                  <a:pt x="4158789" y="4913630"/>
                </a:lnTo>
                <a:lnTo>
                  <a:pt x="4195974" y="4888508"/>
                </a:lnTo>
                <a:lnTo>
                  <a:pt x="4232712" y="4862784"/>
                </a:lnTo>
                <a:lnTo>
                  <a:pt x="4268997" y="4836465"/>
                </a:lnTo>
                <a:lnTo>
                  <a:pt x="4304821" y="4809557"/>
                </a:lnTo>
                <a:lnTo>
                  <a:pt x="4340177" y="4782069"/>
                </a:lnTo>
                <a:lnTo>
                  <a:pt x="4375059" y="4754006"/>
                </a:lnTo>
                <a:lnTo>
                  <a:pt x="4409458" y="4725376"/>
                </a:lnTo>
                <a:lnTo>
                  <a:pt x="4443368" y="4696186"/>
                </a:lnTo>
                <a:lnTo>
                  <a:pt x="4476782" y="4666444"/>
                </a:lnTo>
                <a:lnTo>
                  <a:pt x="4509693" y="4636156"/>
                </a:lnTo>
                <a:lnTo>
                  <a:pt x="4542094" y="4605329"/>
                </a:lnTo>
                <a:lnTo>
                  <a:pt x="4573977" y="4573970"/>
                </a:lnTo>
                <a:lnTo>
                  <a:pt x="4605335" y="4542087"/>
                </a:lnTo>
                <a:lnTo>
                  <a:pt x="4636162" y="4509687"/>
                </a:lnTo>
                <a:lnTo>
                  <a:pt x="4666451" y="4476776"/>
                </a:lnTo>
                <a:lnTo>
                  <a:pt x="4696193" y="4443362"/>
                </a:lnTo>
                <a:lnTo>
                  <a:pt x="4725383" y="4409452"/>
                </a:lnTo>
                <a:lnTo>
                  <a:pt x="4754013" y="4375052"/>
                </a:lnTo>
                <a:lnTo>
                  <a:pt x="4782076" y="4340171"/>
                </a:lnTo>
                <a:lnTo>
                  <a:pt x="4809565" y="4304815"/>
                </a:lnTo>
                <a:lnTo>
                  <a:pt x="4836472" y="4268991"/>
                </a:lnTo>
                <a:lnTo>
                  <a:pt x="4862792" y="4232706"/>
                </a:lnTo>
                <a:lnTo>
                  <a:pt x="4888516" y="4195968"/>
                </a:lnTo>
                <a:lnTo>
                  <a:pt x="4913637" y="4158783"/>
                </a:lnTo>
                <a:lnTo>
                  <a:pt x="4938149" y="4121158"/>
                </a:lnTo>
                <a:lnTo>
                  <a:pt x="4962045" y="4083102"/>
                </a:lnTo>
                <a:lnTo>
                  <a:pt x="4985317" y="4044619"/>
                </a:lnTo>
                <a:lnTo>
                  <a:pt x="5007958" y="4005719"/>
                </a:lnTo>
                <a:lnTo>
                  <a:pt x="5029961" y="3966407"/>
                </a:lnTo>
                <a:lnTo>
                  <a:pt x="5051319" y="3926692"/>
                </a:lnTo>
                <a:lnTo>
                  <a:pt x="5072026" y="3886579"/>
                </a:lnTo>
                <a:lnTo>
                  <a:pt x="5092073" y="3846077"/>
                </a:lnTo>
                <a:lnTo>
                  <a:pt x="5111454" y="3805191"/>
                </a:lnTo>
                <a:lnTo>
                  <a:pt x="5130161" y="3763930"/>
                </a:lnTo>
                <a:lnTo>
                  <a:pt x="5148189" y="3722300"/>
                </a:lnTo>
                <a:lnTo>
                  <a:pt x="5165529" y="3680309"/>
                </a:lnTo>
                <a:lnTo>
                  <a:pt x="5182174" y="3637963"/>
                </a:lnTo>
                <a:lnTo>
                  <a:pt x="5198118" y="3595270"/>
                </a:lnTo>
                <a:lnTo>
                  <a:pt x="5213353" y="3552237"/>
                </a:lnTo>
                <a:lnTo>
                  <a:pt x="5227872" y="3508870"/>
                </a:lnTo>
                <a:lnTo>
                  <a:pt x="5241669" y="3465177"/>
                </a:lnTo>
                <a:lnTo>
                  <a:pt x="5254735" y="3421165"/>
                </a:lnTo>
                <a:lnTo>
                  <a:pt x="5267065" y="3376841"/>
                </a:lnTo>
                <a:lnTo>
                  <a:pt x="5278650" y="3332213"/>
                </a:lnTo>
                <a:lnTo>
                  <a:pt x="5289485" y="3287286"/>
                </a:lnTo>
                <a:lnTo>
                  <a:pt x="5299561" y="3242069"/>
                </a:lnTo>
                <a:lnTo>
                  <a:pt x="5308871" y="3196568"/>
                </a:lnTo>
                <a:lnTo>
                  <a:pt x="5317409" y="3150790"/>
                </a:lnTo>
                <a:lnTo>
                  <a:pt x="5325168" y="3104743"/>
                </a:lnTo>
                <a:lnTo>
                  <a:pt x="5332140" y="3058434"/>
                </a:lnTo>
                <a:lnTo>
                  <a:pt x="5338318" y="3011869"/>
                </a:lnTo>
                <a:lnTo>
                  <a:pt x="5343696" y="2965056"/>
                </a:lnTo>
                <a:lnTo>
                  <a:pt x="5348265" y="2918002"/>
                </a:lnTo>
                <a:lnTo>
                  <a:pt x="5352020" y="2870714"/>
                </a:lnTo>
                <a:lnTo>
                  <a:pt x="5354953" y="2823199"/>
                </a:lnTo>
                <a:lnTo>
                  <a:pt x="5357056" y="2775464"/>
                </a:lnTo>
                <a:lnTo>
                  <a:pt x="5358323" y="2727516"/>
                </a:lnTo>
                <a:lnTo>
                  <a:pt x="5358747" y="2679363"/>
                </a:lnTo>
                <a:lnTo>
                  <a:pt x="5358323" y="2631210"/>
                </a:lnTo>
                <a:lnTo>
                  <a:pt x="5357056" y="2583263"/>
                </a:lnTo>
                <a:lnTo>
                  <a:pt x="5354953" y="2535529"/>
                </a:lnTo>
                <a:lnTo>
                  <a:pt x="5352020" y="2488014"/>
                </a:lnTo>
                <a:lnTo>
                  <a:pt x="5348265" y="2440727"/>
                </a:lnTo>
                <a:lnTo>
                  <a:pt x="5343696" y="2393673"/>
                </a:lnTo>
                <a:lnTo>
                  <a:pt x="5338318" y="2346861"/>
                </a:lnTo>
                <a:lnTo>
                  <a:pt x="5332140" y="2300297"/>
                </a:lnTo>
                <a:lnTo>
                  <a:pt x="5325168" y="2253988"/>
                </a:lnTo>
                <a:lnTo>
                  <a:pt x="5317409" y="2207942"/>
                </a:lnTo>
                <a:lnTo>
                  <a:pt x="5308871" y="2162164"/>
                </a:lnTo>
                <a:lnTo>
                  <a:pt x="5299561" y="2116664"/>
                </a:lnTo>
                <a:lnTo>
                  <a:pt x="5289485" y="2071447"/>
                </a:lnTo>
                <a:lnTo>
                  <a:pt x="5278650" y="2026521"/>
                </a:lnTo>
                <a:lnTo>
                  <a:pt x="5267065" y="1981893"/>
                </a:lnTo>
                <a:lnTo>
                  <a:pt x="5254735" y="1937569"/>
                </a:lnTo>
                <a:lnTo>
                  <a:pt x="5241669" y="1893557"/>
                </a:lnTo>
                <a:lnTo>
                  <a:pt x="5227872" y="1849865"/>
                </a:lnTo>
                <a:lnTo>
                  <a:pt x="5213353" y="1806499"/>
                </a:lnTo>
                <a:lnTo>
                  <a:pt x="5198118" y="1763465"/>
                </a:lnTo>
                <a:lnTo>
                  <a:pt x="5182174" y="1720772"/>
                </a:lnTo>
                <a:lnTo>
                  <a:pt x="5165529" y="1678427"/>
                </a:lnTo>
                <a:lnTo>
                  <a:pt x="5148189" y="1636436"/>
                </a:lnTo>
                <a:lnTo>
                  <a:pt x="5130161" y="1594806"/>
                </a:lnTo>
                <a:lnTo>
                  <a:pt x="5111454" y="1553546"/>
                </a:lnTo>
                <a:lnTo>
                  <a:pt x="5092073" y="1512660"/>
                </a:lnTo>
                <a:lnTo>
                  <a:pt x="5072026" y="1472158"/>
                </a:lnTo>
                <a:lnTo>
                  <a:pt x="5051319" y="1432046"/>
                </a:lnTo>
                <a:lnTo>
                  <a:pt x="5029961" y="1392330"/>
                </a:lnTo>
                <a:lnTo>
                  <a:pt x="5007958" y="1353019"/>
                </a:lnTo>
                <a:lnTo>
                  <a:pt x="4985317" y="1314119"/>
                </a:lnTo>
                <a:lnTo>
                  <a:pt x="4962045" y="1275636"/>
                </a:lnTo>
                <a:lnTo>
                  <a:pt x="4938149" y="1237580"/>
                </a:lnTo>
                <a:lnTo>
                  <a:pt x="4913637" y="1199955"/>
                </a:lnTo>
                <a:lnTo>
                  <a:pt x="4888516" y="1162771"/>
                </a:lnTo>
                <a:lnTo>
                  <a:pt x="4862792" y="1126032"/>
                </a:lnTo>
                <a:lnTo>
                  <a:pt x="4836472" y="1089748"/>
                </a:lnTo>
                <a:lnTo>
                  <a:pt x="4809565" y="1053924"/>
                </a:lnTo>
                <a:lnTo>
                  <a:pt x="4782076" y="1018568"/>
                </a:lnTo>
                <a:lnTo>
                  <a:pt x="4754013" y="983686"/>
                </a:lnTo>
                <a:lnTo>
                  <a:pt x="4725383" y="949287"/>
                </a:lnTo>
                <a:lnTo>
                  <a:pt x="4696193" y="915377"/>
                </a:lnTo>
                <a:lnTo>
                  <a:pt x="4666451" y="881963"/>
                </a:lnTo>
                <a:lnTo>
                  <a:pt x="4636162" y="849052"/>
                </a:lnTo>
                <a:lnTo>
                  <a:pt x="4605335" y="816652"/>
                </a:lnTo>
                <a:lnTo>
                  <a:pt x="4573977" y="784769"/>
                </a:lnTo>
                <a:lnTo>
                  <a:pt x="4542094" y="753410"/>
                </a:lnTo>
                <a:lnTo>
                  <a:pt x="4509693" y="722583"/>
                </a:lnTo>
                <a:lnTo>
                  <a:pt x="4476782" y="692295"/>
                </a:lnTo>
                <a:lnTo>
                  <a:pt x="4443368" y="662552"/>
                </a:lnTo>
                <a:lnTo>
                  <a:pt x="4409458" y="633363"/>
                </a:lnTo>
                <a:lnTo>
                  <a:pt x="4375059" y="604733"/>
                </a:lnTo>
                <a:lnTo>
                  <a:pt x="4340177" y="576670"/>
                </a:lnTo>
                <a:lnTo>
                  <a:pt x="4304821" y="549181"/>
                </a:lnTo>
                <a:lnTo>
                  <a:pt x="4268997" y="522274"/>
                </a:lnTo>
                <a:lnTo>
                  <a:pt x="4232712" y="495955"/>
                </a:lnTo>
                <a:lnTo>
                  <a:pt x="4195974" y="470231"/>
                </a:lnTo>
                <a:lnTo>
                  <a:pt x="4158789" y="445109"/>
                </a:lnTo>
                <a:lnTo>
                  <a:pt x="4121164" y="420597"/>
                </a:lnTo>
                <a:lnTo>
                  <a:pt x="4083107" y="396702"/>
                </a:lnTo>
                <a:lnTo>
                  <a:pt x="4044625" y="373430"/>
                </a:lnTo>
                <a:lnTo>
                  <a:pt x="4005725" y="350789"/>
                </a:lnTo>
                <a:lnTo>
                  <a:pt x="3966413" y="328786"/>
                </a:lnTo>
                <a:lnTo>
                  <a:pt x="3926698" y="307427"/>
                </a:lnTo>
                <a:lnTo>
                  <a:pt x="3886585" y="286721"/>
                </a:lnTo>
                <a:lnTo>
                  <a:pt x="3846083" y="266674"/>
                </a:lnTo>
                <a:lnTo>
                  <a:pt x="3805197" y="247293"/>
                </a:lnTo>
                <a:lnTo>
                  <a:pt x="3763936" y="228585"/>
                </a:lnTo>
                <a:lnTo>
                  <a:pt x="3722306" y="210558"/>
                </a:lnTo>
                <a:lnTo>
                  <a:pt x="3680315" y="193218"/>
                </a:lnTo>
                <a:lnTo>
                  <a:pt x="3637970" y="176573"/>
                </a:lnTo>
                <a:lnTo>
                  <a:pt x="3595276" y="160629"/>
                </a:lnTo>
                <a:lnTo>
                  <a:pt x="3552243" y="145394"/>
                </a:lnTo>
                <a:lnTo>
                  <a:pt x="3508876" y="130874"/>
                </a:lnTo>
                <a:lnTo>
                  <a:pt x="3465184" y="117078"/>
                </a:lnTo>
                <a:lnTo>
                  <a:pt x="3421172" y="104011"/>
                </a:lnTo>
                <a:lnTo>
                  <a:pt x="3376848" y="91682"/>
                </a:lnTo>
                <a:lnTo>
                  <a:pt x="3332220" y="80096"/>
                </a:lnTo>
                <a:lnTo>
                  <a:pt x="3287293" y="69262"/>
                </a:lnTo>
                <a:lnTo>
                  <a:pt x="3242076" y="59186"/>
                </a:lnTo>
                <a:lnTo>
                  <a:pt x="3196575" y="49876"/>
                </a:lnTo>
                <a:lnTo>
                  <a:pt x="3150798" y="41338"/>
                </a:lnTo>
                <a:lnTo>
                  <a:pt x="3104751" y="33579"/>
                </a:lnTo>
                <a:lnTo>
                  <a:pt x="3058442" y="26607"/>
                </a:lnTo>
                <a:lnTo>
                  <a:pt x="3011878" y="20429"/>
                </a:lnTo>
                <a:lnTo>
                  <a:pt x="2965065" y="15051"/>
                </a:lnTo>
                <a:lnTo>
                  <a:pt x="2918011" y="10482"/>
                </a:lnTo>
                <a:lnTo>
                  <a:pt x="2870723" y="6727"/>
                </a:lnTo>
                <a:lnTo>
                  <a:pt x="2823209" y="3794"/>
                </a:lnTo>
                <a:lnTo>
                  <a:pt x="2775474" y="1691"/>
                </a:lnTo>
                <a:lnTo>
                  <a:pt x="2727527" y="424"/>
                </a:lnTo>
                <a:lnTo>
                  <a:pt x="2679373" y="0"/>
                </a:lnTo>
                <a:close/>
              </a:path>
            </a:pathLst>
          </a:custGeom>
          <a:solidFill>
            <a:srgbClr val="FEE90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336" name="Google Shape;336;g377c7ef12f2_0_703"/>
          <p:cNvSpPr/>
          <p:nvPr/>
        </p:nvSpPr>
        <p:spPr>
          <a:xfrm>
            <a:off x="1922081" y="2440148"/>
            <a:ext cx="4807584" cy="5372162"/>
          </a:xfrm>
          <a:custGeom>
            <a:rect b="b" l="l" r="r" t="t"/>
            <a:pathLst>
              <a:path extrusionOk="0" h="5358765" w="4807584">
                <a:moveTo>
                  <a:pt x="4807099" y="0"/>
                </a:moveTo>
                <a:lnTo>
                  <a:pt x="3716965" y="0"/>
                </a:lnTo>
                <a:lnTo>
                  <a:pt x="3668546" y="308"/>
                </a:lnTo>
                <a:lnTo>
                  <a:pt x="3620275" y="1233"/>
                </a:lnTo>
                <a:lnTo>
                  <a:pt x="3572156" y="2768"/>
                </a:lnTo>
                <a:lnTo>
                  <a:pt x="3524193" y="4912"/>
                </a:lnTo>
                <a:lnTo>
                  <a:pt x="3476390" y="7660"/>
                </a:lnTo>
                <a:lnTo>
                  <a:pt x="3428750" y="11008"/>
                </a:lnTo>
                <a:lnTo>
                  <a:pt x="3381277" y="14953"/>
                </a:lnTo>
                <a:lnTo>
                  <a:pt x="3333975" y="19491"/>
                </a:lnTo>
                <a:lnTo>
                  <a:pt x="3286847" y="24618"/>
                </a:lnTo>
                <a:lnTo>
                  <a:pt x="3239897" y="30330"/>
                </a:lnTo>
                <a:lnTo>
                  <a:pt x="3193130" y="36624"/>
                </a:lnTo>
                <a:lnTo>
                  <a:pt x="3146548" y="43496"/>
                </a:lnTo>
                <a:lnTo>
                  <a:pt x="3100155" y="50942"/>
                </a:lnTo>
                <a:lnTo>
                  <a:pt x="3053956" y="58959"/>
                </a:lnTo>
                <a:lnTo>
                  <a:pt x="3007953" y="67542"/>
                </a:lnTo>
                <a:lnTo>
                  <a:pt x="2962151" y="76689"/>
                </a:lnTo>
                <a:lnTo>
                  <a:pt x="2916554" y="86395"/>
                </a:lnTo>
                <a:lnTo>
                  <a:pt x="2871164" y="96656"/>
                </a:lnTo>
                <a:lnTo>
                  <a:pt x="2825987" y="107469"/>
                </a:lnTo>
                <a:lnTo>
                  <a:pt x="2781025" y="118830"/>
                </a:lnTo>
                <a:lnTo>
                  <a:pt x="2736282" y="130736"/>
                </a:lnTo>
                <a:lnTo>
                  <a:pt x="2691763" y="143182"/>
                </a:lnTo>
                <a:lnTo>
                  <a:pt x="2647470" y="156165"/>
                </a:lnTo>
                <a:lnTo>
                  <a:pt x="2603408" y="169681"/>
                </a:lnTo>
                <a:lnTo>
                  <a:pt x="2559579" y="183727"/>
                </a:lnTo>
                <a:lnTo>
                  <a:pt x="2515989" y="198298"/>
                </a:lnTo>
                <a:lnTo>
                  <a:pt x="2472641" y="213391"/>
                </a:lnTo>
                <a:lnTo>
                  <a:pt x="2429538" y="229003"/>
                </a:lnTo>
                <a:lnTo>
                  <a:pt x="2386685" y="245128"/>
                </a:lnTo>
                <a:lnTo>
                  <a:pt x="2344084" y="261765"/>
                </a:lnTo>
                <a:lnTo>
                  <a:pt x="2301740" y="278908"/>
                </a:lnTo>
                <a:lnTo>
                  <a:pt x="2259656" y="296555"/>
                </a:lnTo>
                <a:lnTo>
                  <a:pt x="2217837" y="314701"/>
                </a:lnTo>
                <a:lnTo>
                  <a:pt x="2176285" y="333343"/>
                </a:lnTo>
                <a:lnTo>
                  <a:pt x="2135005" y="352477"/>
                </a:lnTo>
                <a:lnTo>
                  <a:pt x="2094000" y="372100"/>
                </a:lnTo>
                <a:lnTo>
                  <a:pt x="2053275" y="392207"/>
                </a:lnTo>
                <a:lnTo>
                  <a:pt x="2012832" y="412795"/>
                </a:lnTo>
                <a:lnTo>
                  <a:pt x="1972676" y="433859"/>
                </a:lnTo>
                <a:lnTo>
                  <a:pt x="1932810" y="455398"/>
                </a:lnTo>
                <a:lnTo>
                  <a:pt x="1893238" y="477405"/>
                </a:lnTo>
                <a:lnTo>
                  <a:pt x="1853964" y="499879"/>
                </a:lnTo>
                <a:lnTo>
                  <a:pt x="1814991" y="522815"/>
                </a:lnTo>
                <a:lnTo>
                  <a:pt x="1776324" y="546209"/>
                </a:lnTo>
                <a:lnTo>
                  <a:pt x="1737966" y="570058"/>
                </a:lnTo>
                <a:lnTo>
                  <a:pt x="1699920" y="594358"/>
                </a:lnTo>
                <a:lnTo>
                  <a:pt x="1662191" y="619105"/>
                </a:lnTo>
                <a:lnTo>
                  <a:pt x="1624782" y="644296"/>
                </a:lnTo>
                <a:lnTo>
                  <a:pt x="1587697" y="669926"/>
                </a:lnTo>
                <a:lnTo>
                  <a:pt x="1550939" y="695993"/>
                </a:lnTo>
                <a:lnTo>
                  <a:pt x="1514513" y="722491"/>
                </a:lnTo>
                <a:lnTo>
                  <a:pt x="1478422" y="749418"/>
                </a:lnTo>
                <a:lnTo>
                  <a:pt x="1442670" y="776770"/>
                </a:lnTo>
                <a:lnTo>
                  <a:pt x="1407261" y="804543"/>
                </a:lnTo>
                <a:lnTo>
                  <a:pt x="1372197" y="832733"/>
                </a:lnTo>
                <a:lnTo>
                  <a:pt x="1337484" y="861337"/>
                </a:lnTo>
                <a:lnTo>
                  <a:pt x="1303125" y="890351"/>
                </a:lnTo>
                <a:lnTo>
                  <a:pt x="1269123" y="919771"/>
                </a:lnTo>
                <a:lnTo>
                  <a:pt x="1235483" y="949593"/>
                </a:lnTo>
                <a:lnTo>
                  <a:pt x="1202207" y="979814"/>
                </a:lnTo>
                <a:lnTo>
                  <a:pt x="1169301" y="1010429"/>
                </a:lnTo>
                <a:lnTo>
                  <a:pt x="1136767" y="1041436"/>
                </a:lnTo>
                <a:lnTo>
                  <a:pt x="1104609" y="1072831"/>
                </a:lnTo>
                <a:lnTo>
                  <a:pt x="1072831" y="1104609"/>
                </a:lnTo>
                <a:lnTo>
                  <a:pt x="1041436" y="1136767"/>
                </a:lnTo>
                <a:lnTo>
                  <a:pt x="1010429" y="1169301"/>
                </a:lnTo>
                <a:lnTo>
                  <a:pt x="979814" y="1202207"/>
                </a:lnTo>
                <a:lnTo>
                  <a:pt x="949593" y="1235483"/>
                </a:lnTo>
                <a:lnTo>
                  <a:pt x="919771" y="1269123"/>
                </a:lnTo>
                <a:lnTo>
                  <a:pt x="890351" y="1303125"/>
                </a:lnTo>
                <a:lnTo>
                  <a:pt x="861337" y="1337484"/>
                </a:lnTo>
                <a:lnTo>
                  <a:pt x="832733" y="1372197"/>
                </a:lnTo>
                <a:lnTo>
                  <a:pt x="804543" y="1407261"/>
                </a:lnTo>
                <a:lnTo>
                  <a:pt x="776770" y="1442670"/>
                </a:lnTo>
                <a:lnTo>
                  <a:pt x="749418" y="1478422"/>
                </a:lnTo>
                <a:lnTo>
                  <a:pt x="722491" y="1514513"/>
                </a:lnTo>
                <a:lnTo>
                  <a:pt x="695993" y="1550939"/>
                </a:lnTo>
                <a:lnTo>
                  <a:pt x="669926" y="1587697"/>
                </a:lnTo>
                <a:lnTo>
                  <a:pt x="644296" y="1624782"/>
                </a:lnTo>
                <a:lnTo>
                  <a:pt x="619105" y="1662191"/>
                </a:lnTo>
                <a:lnTo>
                  <a:pt x="594358" y="1699920"/>
                </a:lnTo>
                <a:lnTo>
                  <a:pt x="570058" y="1737966"/>
                </a:lnTo>
                <a:lnTo>
                  <a:pt x="546209" y="1776324"/>
                </a:lnTo>
                <a:lnTo>
                  <a:pt x="522815" y="1814991"/>
                </a:lnTo>
                <a:lnTo>
                  <a:pt x="499879" y="1853964"/>
                </a:lnTo>
                <a:lnTo>
                  <a:pt x="477405" y="1893238"/>
                </a:lnTo>
                <a:lnTo>
                  <a:pt x="455398" y="1932810"/>
                </a:lnTo>
                <a:lnTo>
                  <a:pt x="433859" y="1972676"/>
                </a:lnTo>
                <a:lnTo>
                  <a:pt x="412795" y="2012832"/>
                </a:lnTo>
                <a:lnTo>
                  <a:pt x="392207" y="2053275"/>
                </a:lnTo>
                <a:lnTo>
                  <a:pt x="372100" y="2094000"/>
                </a:lnTo>
                <a:lnTo>
                  <a:pt x="352477" y="2135005"/>
                </a:lnTo>
                <a:lnTo>
                  <a:pt x="333343" y="2176285"/>
                </a:lnTo>
                <a:lnTo>
                  <a:pt x="314701" y="2217837"/>
                </a:lnTo>
                <a:lnTo>
                  <a:pt x="296555" y="2259656"/>
                </a:lnTo>
                <a:lnTo>
                  <a:pt x="278908" y="2301740"/>
                </a:lnTo>
                <a:lnTo>
                  <a:pt x="261765" y="2344084"/>
                </a:lnTo>
                <a:lnTo>
                  <a:pt x="245128" y="2386685"/>
                </a:lnTo>
                <a:lnTo>
                  <a:pt x="229003" y="2429538"/>
                </a:lnTo>
                <a:lnTo>
                  <a:pt x="213391" y="2472641"/>
                </a:lnTo>
                <a:lnTo>
                  <a:pt x="198298" y="2515989"/>
                </a:lnTo>
                <a:lnTo>
                  <a:pt x="183727" y="2559579"/>
                </a:lnTo>
                <a:lnTo>
                  <a:pt x="169681" y="2603408"/>
                </a:lnTo>
                <a:lnTo>
                  <a:pt x="156165" y="2647470"/>
                </a:lnTo>
                <a:lnTo>
                  <a:pt x="143182" y="2691763"/>
                </a:lnTo>
                <a:lnTo>
                  <a:pt x="130736" y="2736282"/>
                </a:lnTo>
                <a:lnTo>
                  <a:pt x="118830" y="2781025"/>
                </a:lnTo>
                <a:lnTo>
                  <a:pt x="107469" y="2825987"/>
                </a:lnTo>
                <a:lnTo>
                  <a:pt x="96656" y="2871164"/>
                </a:lnTo>
                <a:lnTo>
                  <a:pt x="86395" y="2916554"/>
                </a:lnTo>
                <a:lnTo>
                  <a:pt x="76689" y="2962151"/>
                </a:lnTo>
                <a:lnTo>
                  <a:pt x="67542" y="3007953"/>
                </a:lnTo>
                <a:lnTo>
                  <a:pt x="58959" y="3053956"/>
                </a:lnTo>
                <a:lnTo>
                  <a:pt x="50942" y="3100155"/>
                </a:lnTo>
                <a:lnTo>
                  <a:pt x="43496" y="3146548"/>
                </a:lnTo>
                <a:lnTo>
                  <a:pt x="36624" y="3193130"/>
                </a:lnTo>
                <a:lnTo>
                  <a:pt x="30330" y="3239897"/>
                </a:lnTo>
                <a:lnTo>
                  <a:pt x="24618" y="3286847"/>
                </a:lnTo>
                <a:lnTo>
                  <a:pt x="19491" y="3333975"/>
                </a:lnTo>
                <a:lnTo>
                  <a:pt x="14953" y="3381277"/>
                </a:lnTo>
                <a:lnTo>
                  <a:pt x="11008" y="3428750"/>
                </a:lnTo>
                <a:lnTo>
                  <a:pt x="7660" y="3476390"/>
                </a:lnTo>
                <a:lnTo>
                  <a:pt x="4912" y="3524193"/>
                </a:lnTo>
                <a:lnTo>
                  <a:pt x="2768" y="3572156"/>
                </a:lnTo>
                <a:lnTo>
                  <a:pt x="1233" y="3620275"/>
                </a:lnTo>
                <a:lnTo>
                  <a:pt x="308" y="3668546"/>
                </a:lnTo>
                <a:lnTo>
                  <a:pt x="0" y="3716965"/>
                </a:lnTo>
                <a:lnTo>
                  <a:pt x="0" y="5358737"/>
                </a:lnTo>
                <a:lnTo>
                  <a:pt x="4807099" y="5358737"/>
                </a:lnTo>
                <a:lnTo>
                  <a:pt x="4807099" y="0"/>
                </a:lnTo>
                <a:close/>
              </a:path>
            </a:pathLst>
          </a:custGeom>
          <a:solidFill>
            <a:srgbClr val="255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337" name="Google Shape;337;g377c7ef12f2_0_703"/>
          <p:cNvSpPr/>
          <p:nvPr/>
        </p:nvSpPr>
        <p:spPr>
          <a:xfrm>
            <a:off x="13941348" y="2440137"/>
            <a:ext cx="4807584" cy="5372162"/>
          </a:xfrm>
          <a:custGeom>
            <a:rect b="b" l="l" r="r" t="t"/>
            <a:pathLst>
              <a:path extrusionOk="0" h="5358765" w="4807584">
                <a:moveTo>
                  <a:pt x="4807099" y="0"/>
                </a:moveTo>
                <a:lnTo>
                  <a:pt x="0" y="0"/>
                </a:lnTo>
                <a:lnTo>
                  <a:pt x="0" y="5358737"/>
                </a:lnTo>
                <a:lnTo>
                  <a:pt x="1090134" y="5358737"/>
                </a:lnTo>
                <a:lnTo>
                  <a:pt x="1138553" y="5358428"/>
                </a:lnTo>
                <a:lnTo>
                  <a:pt x="1186824" y="5357504"/>
                </a:lnTo>
                <a:lnTo>
                  <a:pt x="1234942" y="5355968"/>
                </a:lnTo>
                <a:lnTo>
                  <a:pt x="1282905" y="5353824"/>
                </a:lnTo>
                <a:lnTo>
                  <a:pt x="1330709" y="5351076"/>
                </a:lnTo>
                <a:lnTo>
                  <a:pt x="1378349" y="5347728"/>
                </a:lnTo>
                <a:lnTo>
                  <a:pt x="1425822" y="5343783"/>
                </a:lnTo>
                <a:lnTo>
                  <a:pt x="1473124" y="5339246"/>
                </a:lnTo>
                <a:lnTo>
                  <a:pt x="1520252" y="5334119"/>
                </a:lnTo>
                <a:lnTo>
                  <a:pt x="1567201" y="5328406"/>
                </a:lnTo>
                <a:lnTo>
                  <a:pt x="1613969" y="5322112"/>
                </a:lnTo>
                <a:lnTo>
                  <a:pt x="1660551" y="5315240"/>
                </a:lnTo>
                <a:lnTo>
                  <a:pt x="1706944" y="5307794"/>
                </a:lnTo>
                <a:lnTo>
                  <a:pt x="1753143" y="5299778"/>
                </a:lnTo>
                <a:lnTo>
                  <a:pt x="1799146" y="5291194"/>
                </a:lnTo>
                <a:lnTo>
                  <a:pt x="1844947" y="5282048"/>
                </a:lnTo>
                <a:lnTo>
                  <a:pt x="1890545" y="5272342"/>
                </a:lnTo>
                <a:lnTo>
                  <a:pt x="1935934" y="5262080"/>
                </a:lnTo>
                <a:lnTo>
                  <a:pt x="1981112" y="5251267"/>
                </a:lnTo>
                <a:lnTo>
                  <a:pt x="2026074" y="5239906"/>
                </a:lnTo>
                <a:lnTo>
                  <a:pt x="2070816" y="5228000"/>
                </a:lnTo>
                <a:lnTo>
                  <a:pt x="2115336" y="5215554"/>
                </a:lnTo>
                <a:lnTo>
                  <a:pt x="2159629" y="5202571"/>
                </a:lnTo>
                <a:lnTo>
                  <a:pt x="2203691" y="5189055"/>
                </a:lnTo>
                <a:lnTo>
                  <a:pt x="2247519" y="5175010"/>
                </a:lnTo>
                <a:lnTo>
                  <a:pt x="2291109" y="5160438"/>
                </a:lnTo>
                <a:lnTo>
                  <a:pt x="2334458" y="5145345"/>
                </a:lnTo>
                <a:lnTo>
                  <a:pt x="2377560" y="5129734"/>
                </a:lnTo>
                <a:lnTo>
                  <a:pt x="2420414" y="5113608"/>
                </a:lnTo>
                <a:lnTo>
                  <a:pt x="2463015" y="5096971"/>
                </a:lnTo>
                <a:lnTo>
                  <a:pt x="2505359" y="5079828"/>
                </a:lnTo>
                <a:lnTo>
                  <a:pt x="2547443" y="5062181"/>
                </a:lnTo>
                <a:lnTo>
                  <a:pt x="2589262" y="5044035"/>
                </a:lnTo>
                <a:lnTo>
                  <a:pt x="2630814" y="5025393"/>
                </a:lnTo>
                <a:lnTo>
                  <a:pt x="2672094" y="5006259"/>
                </a:lnTo>
                <a:lnTo>
                  <a:pt x="2713098" y="4986637"/>
                </a:lnTo>
                <a:lnTo>
                  <a:pt x="2753824" y="4966530"/>
                </a:lnTo>
                <a:lnTo>
                  <a:pt x="2794267" y="4945942"/>
                </a:lnTo>
                <a:lnTo>
                  <a:pt x="2834423" y="4924877"/>
                </a:lnTo>
                <a:lnTo>
                  <a:pt x="2874289" y="4903339"/>
                </a:lnTo>
                <a:lnTo>
                  <a:pt x="2913861" y="4881331"/>
                </a:lnTo>
                <a:lnTo>
                  <a:pt x="2953135" y="4858857"/>
                </a:lnTo>
                <a:lnTo>
                  <a:pt x="2992107" y="4835921"/>
                </a:lnTo>
                <a:lnTo>
                  <a:pt x="3030775" y="4812527"/>
                </a:lnTo>
                <a:lnTo>
                  <a:pt x="3069133" y="4788678"/>
                </a:lnTo>
                <a:lnTo>
                  <a:pt x="3107179" y="4764378"/>
                </a:lnTo>
                <a:lnTo>
                  <a:pt x="3144908" y="4739631"/>
                </a:lnTo>
                <a:lnTo>
                  <a:pt x="3182317" y="4714440"/>
                </a:lnTo>
                <a:lnTo>
                  <a:pt x="3219402" y="4688810"/>
                </a:lnTo>
                <a:lnTo>
                  <a:pt x="3256160" y="4662744"/>
                </a:lnTo>
                <a:lnTo>
                  <a:pt x="3292586" y="4636245"/>
                </a:lnTo>
                <a:lnTo>
                  <a:pt x="3328677" y="4609318"/>
                </a:lnTo>
                <a:lnTo>
                  <a:pt x="3364429" y="4581966"/>
                </a:lnTo>
                <a:lnTo>
                  <a:pt x="3399838" y="4554193"/>
                </a:lnTo>
                <a:lnTo>
                  <a:pt x="3434901" y="4526003"/>
                </a:lnTo>
                <a:lnTo>
                  <a:pt x="3469614" y="4497399"/>
                </a:lnTo>
                <a:lnTo>
                  <a:pt x="3503974" y="4468386"/>
                </a:lnTo>
                <a:lnTo>
                  <a:pt x="3537975" y="4438966"/>
                </a:lnTo>
                <a:lnTo>
                  <a:pt x="3571616" y="4409144"/>
                </a:lnTo>
                <a:lnTo>
                  <a:pt x="3604891" y="4378923"/>
                </a:lnTo>
                <a:lnTo>
                  <a:pt x="3637798" y="4348307"/>
                </a:lnTo>
                <a:lnTo>
                  <a:pt x="3670332" y="4317300"/>
                </a:lnTo>
                <a:lnTo>
                  <a:pt x="3702490" y="4285906"/>
                </a:lnTo>
                <a:lnTo>
                  <a:pt x="3734268" y="4254128"/>
                </a:lnTo>
                <a:lnTo>
                  <a:pt x="3765662" y="4221970"/>
                </a:lnTo>
                <a:lnTo>
                  <a:pt x="3796669" y="4189436"/>
                </a:lnTo>
                <a:lnTo>
                  <a:pt x="3827285" y="4156529"/>
                </a:lnTo>
                <a:lnTo>
                  <a:pt x="3857506" y="4123253"/>
                </a:lnTo>
                <a:lnTo>
                  <a:pt x="3887328" y="4089613"/>
                </a:lnTo>
                <a:lnTo>
                  <a:pt x="3916748" y="4055611"/>
                </a:lnTo>
                <a:lnTo>
                  <a:pt x="3945762" y="4021252"/>
                </a:lnTo>
                <a:lnTo>
                  <a:pt x="3974365" y="3986539"/>
                </a:lnTo>
                <a:lnTo>
                  <a:pt x="4002556" y="3951476"/>
                </a:lnTo>
                <a:lnTo>
                  <a:pt x="4030329" y="3916066"/>
                </a:lnTo>
                <a:lnTo>
                  <a:pt x="4057681" y="3880314"/>
                </a:lnTo>
                <a:lnTo>
                  <a:pt x="4084608" y="3844223"/>
                </a:lnTo>
                <a:lnTo>
                  <a:pt x="4111106" y="3807797"/>
                </a:lnTo>
                <a:lnTo>
                  <a:pt x="4137173" y="3771040"/>
                </a:lnTo>
                <a:lnTo>
                  <a:pt x="4162803" y="3733955"/>
                </a:lnTo>
                <a:lnTo>
                  <a:pt x="4187993" y="3696546"/>
                </a:lnTo>
                <a:lnTo>
                  <a:pt x="4212741" y="3658816"/>
                </a:lnTo>
                <a:lnTo>
                  <a:pt x="4237040" y="3620771"/>
                </a:lnTo>
                <a:lnTo>
                  <a:pt x="4260889" y="3582412"/>
                </a:lnTo>
                <a:lnTo>
                  <a:pt x="4284284" y="3543745"/>
                </a:lnTo>
                <a:lnTo>
                  <a:pt x="4307220" y="3504772"/>
                </a:lnTo>
                <a:lnTo>
                  <a:pt x="4329693" y="3465498"/>
                </a:lnTo>
                <a:lnTo>
                  <a:pt x="4351701" y="3425926"/>
                </a:lnTo>
                <a:lnTo>
                  <a:pt x="4373239" y="3386061"/>
                </a:lnTo>
                <a:lnTo>
                  <a:pt x="4394304" y="3345904"/>
                </a:lnTo>
                <a:lnTo>
                  <a:pt x="4414892" y="3305462"/>
                </a:lnTo>
                <a:lnTo>
                  <a:pt x="4434999" y="3264736"/>
                </a:lnTo>
                <a:lnTo>
                  <a:pt x="4454621" y="3223731"/>
                </a:lnTo>
                <a:lnTo>
                  <a:pt x="4473755" y="3182451"/>
                </a:lnTo>
                <a:lnTo>
                  <a:pt x="4492397" y="3140900"/>
                </a:lnTo>
                <a:lnTo>
                  <a:pt x="4510544" y="3099080"/>
                </a:lnTo>
                <a:lnTo>
                  <a:pt x="4528190" y="3056997"/>
                </a:lnTo>
                <a:lnTo>
                  <a:pt x="4545334" y="3014653"/>
                </a:lnTo>
                <a:lnTo>
                  <a:pt x="4561970" y="2972052"/>
                </a:lnTo>
                <a:lnTo>
                  <a:pt x="4578096" y="2929198"/>
                </a:lnTo>
                <a:lnTo>
                  <a:pt x="4593707" y="2886095"/>
                </a:lnTo>
                <a:lnTo>
                  <a:pt x="4608801" y="2842747"/>
                </a:lnTo>
                <a:lnTo>
                  <a:pt x="4623372" y="2799157"/>
                </a:lnTo>
                <a:lnTo>
                  <a:pt x="4637417" y="2755329"/>
                </a:lnTo>
                <a:lnTo>
                  <a:pt x="4650934" y="2711267"/>
                </a:lnTo>
                <a:lnTo>
                  <a:pt x="4663917" y="2666974"/>
                </a:lnTo>
                <a:lnTo>
                  <a:pt x="4676363" y="2622454"/>
                </a:lnTo>
                <a:lnTo>
                  <a:pt x="4688268" y="2577711"/>
                </a:lnTo>
                <a:lnTo>
                  <a:pt x="4699630" y="2532749"/>
                </a:lnTo>
                <a:lnTo>
                  <a:pt x="4710443" y="2487572"/>
                </a:lnTo>
                <a:lnTo>
                  <a:pt x="4720704" y="2442183"/>
                </a:lnTo>
                <a:lnTo>
                  <a:pt x="4730410" y="2396585"/>
                </a:lnTo>
                <a:lnTo>
                  <a:pt x="4739556" y="2350783"/>
                </a:lnTo>
                <a:lnTo>
                  <a:pt x="4748140" y="2304781"/>
                </a:lnTo>
                <a:lnTo>
                  <a:pt x="4756157" y="2258581"/>
                </a:lnTo>
                <a:lnTo>
                  <a:pt x="4763603" y="2212189"/>
                </a:lnTo>
                <a:lnTo>
                  <a:pt x="4770475" y="2165607"/>
                </a:lnTo>
                <a:lnTo>
                  <a:pt x="4776769" y="2118839"/>
                </a:lnTo>
                <a:lnTo>
                  <a:pt x="4782481" y="2071889"/>
                </a:lnTo>
                <a:lnTo>
                  <a:pt x="4787608" y="2024762"/>
                </a:lnTo>
                <a:lnTo>
                  <a:pt x="4792146" y="1977459"/>
                </a:lnTo>
                <a:lnTo>
                  <a:pt x="4796091" y="1929986"/>
                </a:lnTo>
                <a:lnTo>
                  <a:pt x="4799439" y="1882346"/>
                </a:lnTo>
                <a:lnTo>
                  <a:pt x="4802187" y="1834543"/>
                </a:lnTo>
                <a:lnTo>
                  <a:pt x="4804330" y="1786580"/>
                </a:lnTo>
                <a:lnTo>
                  <a:pt x="4805866" y="1738461"/>
                </a:lnTo>
                <a:lnTo>
                  <a:pt x="4806790" y="1690191"/>
                </a:lnTo>
                <a:lnTo>
                  <a:pt x="4807099" y="1641772"/>
                </a:lnTo>
                <a:lnTo>
                  <a:pt x="4807099" y="0"/>
                </a:lnTo>
                <a:close/>
              </a:path>
            </a:pathLst>
          </a:custGeom>
          <a:solidFill>
            <a:srgbClr val="DF063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338" name="Google Shape;338;g377c7ef12f2_0_703"/>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339" name="Google Shape;339;g377c7ef12f2_0_703"/>
          <p:cNvSpPr/>
          <p:nvPr/>
        </p:nvSpPr>
        <p:spPr>
          <a:xfrm>
            <a:off x="3287250" y="4388700"/>
            <a:ext cx="13893000" cy="9516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0" name="Google Shape;340;g377c7ef12f2_0_703"/>
          <p:cNvSpPr txBox="1"/>
          <p:nvPr>
            <p:ph type="title"/>
          </p:nvPr>
        </p:nvSpPr>
        <p:spPr>
          <a:xfrm>
            <a:off x="3467275" y="4427350"/>
            <a:ext cx="13713000" cy="823500"/>
          </a:xfrm>
          <a:prstGeom prst="rect">
            <a:avLst/>
          </a:prstGeom>
          <a:noFill/>
          <a:ln>
            <a:noFill/>
          </a:ln>
        </p:spPr>
        <p:txBody>
          <a:bodyPr anchorCtr="0" anchor="t" bIns="0" lIns="0" spcFirstLastPara="1" rIns="0" wrap="square" tIns="16825">
            <a:spAutoFit/>
          </a:bodyPr>
          <a:lstStyle/>
          <a:p>
            <a:pPr indent="0" lvl="0" marL="25593" rtl="0" algn="l">
              <a:lnSpc>
                <a:spcPct val="100000"/>
              </a:lnSpc>
              <a:spcBef>
                <a:spcPts val="0"/>
              </a:spcBef>
              <a:spcAft>
                <a:spcPts val="0"/>
              </a:spcAft>
              <a:buNone/>
            </a:pPr>
            <a:r>
              <a:rPr lang="pl-PL" sz="5239"/>
              <a:t>Jak postępujemy z używaną odzieżą?</a:t>
            </a:r>
            <a:endParaRPr sz="5239"/>
          </a:p>
        </p:txBody>
      </p:sp>
      <p:sp>
        <p:nvSpPr>
          <p:cNvPr id="341" name="Google Shape;341;g377c7ef12f2_0_703"/>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342" name="Google Shape;342;g377c7ef12f2_0_703"/>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6" name="Shape 346"/>
        <p:cNvGrpSpPr/>
        <p:nvPr/>
      </p:nvGrpSpPr>
      <p:grpSpPr>
        <a:xfrm>
          <a:off x="0" y="0"/>
          <a:ext cx="0" cy="0"/>
          <a:chOff x="0" y="0"/>
          <a:chExt cx="0" cy="0"/>
        </a:xfrm>
      </p:grpSpPr>
      <p:sp>
        <p:nvSpPr>
          <p:cNvPr id="347" name="Google Shape;347;g378126acfca_0_221"/>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348" name="Google Shape;348;g378126acfca_0_221"/>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349" name="Google Shape;349;g378126acfca_0_221"/>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350" name="Google Shape;350;g378126acfca_0_221"/>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351" name="Google Shape;351;g378126acfca_0_221"/>
          <p:cNvSpPr txBox="1"/>
          <p:nvPr>
            <p:ph type="title"/>
          </p:nvPr>
        </p:nvSpPr>
        <p:spPr>
          <a:xfrm>
            <a:off x="1558000" y="2888225"/>
            <a:ext cx="8193900" cy="1629900"/>
          </a:xfrm>
          <a:prstGeom prst="rect">
            <a:avLst/>
          </a:prstGeom>
          <a:noFill/>
          <a:ln>
            <a:noFill/>
          </a:ln>
        </p:spPr>
        <p:txBody>
          <a:bodyPr anchorCtr="0" anchor="t" bIns="0" lIns="0" spcFirstLastPara="1" rIns="0" wrap="square" tIns="16825">
            <a:spAutoFit/>
          </a:bodyPr>
          <a:lstStyle/>
          <a:p>
            <a:pPr indent="0" lvl="0" marL="0" rtl="0" algn="l">
              <a:lnSpc>
                <a:spcPct val="100000"/>
              </a:lnSpc>
              <a:spcBef>
                <a:spcPts val="0"/>
              </a:spcBef>
              <a:spcAft>
                <a:spcPts val="0"/>
              </a:spcAft>
              <a:buNone/>
            </a:pPr>
            <a:r>
              <a:rPr lang="pl-PL"/>
              <a:t>Dlaczego oddajemy ubrania?</a:t>
            </a:r>
            <a:endParaRPr/>
          </a:p>
        </p:txBody>
      </p:sp>
      <p:sp>
        <p:nvSpPr>
          <p:cNvPr id="352" name="Google Shape;352;g378126acfca_0_221"/>
          <p:cNvSpPr txBox="1"/>
          <p:nvPr/>
        </p:nvSpPr>
        <p:spPr>
          <a:xfrm>
            <a:off x="1558000" y="4815400"/>
            <a:ext cx="8008500" cy="2071500"/>
          </a:xfrm>
          <a:prstGeom prst="rect">
            <a:avLst/>
          </a:prstGeom>
          <a:noFill/>
          <a:ln>
            <a:noFill/>
          </a:ln>
        </p:spPr>
        <p:txBody>
          <a:bodyPr anchorCtr="0" anchor="t" bIns="0" lIns="0" spcFirstLastPara="1" rIns="0" wrap="square" tIns="39450">
            <a:spAutoFit/>
          </a:bodyPr>
          <a:lstStyle/>
          <a:p>
            <a:pPr indent="-381000" lvl="0" marL="457200" marR="307120" rtl="0" algn="l">
              <a:lnSpc>
                <a:spcPct val="150000"/>
              </a:lnSpc>
              <a:spcBef>
                <a:spcPts val="0"/>
              </a:spcBef>
              <a:spcAft>
                <a:spcPts val="0"/>
              </a:spcAft>
              <a:buClr>
                <a:schemeClr val="dk1"/>
              </a:buClr>
              <a:buSzPts val="2400"/>
              <a:buChar char="●"/>
            </a:pPr>
            <a:r>
              <a:rPr lang="pl-PL" sz="2400">
                <a:solidFill>
                  <a:schemeClr val="dk1"/>
                </a:solidFill>
                <a:highlight>
                  <a:srgbClr val="FFFFFF"/>
                </a:highlight>
              </a:rPr>
              <a:t>34% oddawanych ubrań </a:t>
            </a:r>
            <a:r>
              <a:rPr b="1" lang="pl-PL" sz="2400">
                <a:solidFill>
                  <a:schemeClr val="dk1"/>
                </a:solidFill>
                <a:highlight>
                  <a:srgbClr val="FFFFFF"/>
                </a:highlight>
              </a:rPr>
              <a:t>nie pasuje rozmiarem;</a:t>
            </a:r>
            <a:endParaRPr b="1" sz="2400">
              <a:solidFill>
                <a:schemeClr val="dk1"/>
              </a:solidFill>
              <a:highlight>
                <a:srgbClr val="FFFFFF"/>
              </a:highlight>
            </a:endParaRPr>
          </a:p>
          <a:p>
            <a:pPr indent="-381000" lvl="0" marL="457200" marR="307120" rtl="0" algn="l">
              <a:lnSpc>
                <a:spcPct val="150000"/>
              </a:lnSpc>
              <a:spcBef>
                <a:spcPts val="0"/>
              </a:spcBef>
              <a:spcAft>
                <a:spcPts val="0"/>
              </a:spcAft>
              <a:buClr>
                <a:schemeClr val="dk1"/>
              </a:buClr>
              <a:buSzPts val="2400"/>
              <a:buChar char="●"/>
            </a:pPr>
            <a:r>
              <a:rPr lang="pl-PL" sz="2400">
                <a:solidFill>
                  <a:schemeClr val="dk1"/>
                </a:solidFill>
                <a:highlight>
                  <a:srgbClr val="FFFFFF"/>
                </a:highlight>
              </a:rPr>
              <a:t>35% oddawanych ubrań </a:t>
            </a:r>
            <a:r>
              <a:rPr b="1" lang="pl-PL" sz="2400">
                <a:solidFill>
                  <a:schemeClr val="dk1"/>
                </a:solidFill>
                <a:highlight>
                  <a:srgbClr val="FFFFFF"/>
                </a:highlight>
              </a:rPr>
              <a:t>nie nadaje się do użytku;</a:t>
            </a:r>
            <a:endParaRPr b="1" sz="2400">
              <a:solidFill>
                <a:schemeClr val="dk1"/>
              </a:solidFill>
              <a:highlight>
                <a:srgbClr val="FFFFFF"/>
              </a:highlight>
            </a:endParaRPr>
          </a:p>
          <a:p>
            <a:pPr indent="-381000" lvl="0" marL="457200" marR="307120" rtl="0" algn="l">
              <a:lnSpc>
                <a:spcPct val="150000"/>
              </a:lnSpc>
              <a:spcBef>
                <a:spcPts val="0"/>
              </a:spcBef>
              <a:spcAft>
                <a:spcPts val="0"/>
              </a:spcAft>
              <a:buClr>
                <a:schemeClr val="dk1"/>
              </a:buClr>
              <a:buSzPts val="2400"/>
              <a:buChar char="●"/>
            </a:pPr>
            <a:r>
              <a:rPr lang="pl-PL" sz="2400">
                <a:solidFill>
                  <a:schemeClr val="dk1"/>
                </a:solidFill>
                <a:highlight>
                  <a:srgbClr val="FFFFFF"/>
                </a:highlight>
              </a:rPr>
              <a:t>32% oddawanych ubrań </a:t>
            </a:r>
            <a:r>
              <a:rPr b="1" lang="pl-PL" sz="2400">
                <a:solidFill>
                  <a:schemeClr val="dk1"/>
                </a:solidFill>
                <a:highlight>
                  <a:srgbClr val="FFFFFF"/>
                </a:highlight>
              </a:rPr>
              <a:t>nie było noszone</a:t>
            </a:r>
            <a:br>
              <a:rPr b="1" lang="pl-PL" sz="2400">
                <a:solidFill>
                  <a:schemeClr val="dk1"/>
                </a:solidFill>
                <a:highlight>
                  <a:srgbClr val="FFFFFF"/>
                </a:highlight>
              </a:rPr>
            </a:br>
            <a:r>
              <a:rPr b="1" lang="pl-PL" sz="2400">
                <a:solidFill>
                  <a:schemeClr val="dk1"/>
                </a:solidFill>
                <a:highlight>
                  <a:srgbClr val="FFFFFF"/>
                </a:highlight>
              </a:rPr>
              <a:t>od dłuższego czasu.</a:t>
            </a:r>
            <a:endParaRPr b="1" sz="2400">
              <a:solidFill>
                <a:schemeClr val="dk1"/>
              </a:solidFill>
              <a:highlight>
                <a:srgbClr val="FFFFFF"/>
              </a:highlight>
            </a:endParaRPr>
          </a:p>
        </p:txBody>
      </p:sp>
      <p:sp>
        <p:nvSpPr>
          <p:cNvPr id="353" name="Google Shape;353;g378126acfca_0_221"/>
          <p:cNvSpPr txBox="1"/>
          <p:nvPr/>
        </p:nvSpPr>
        <p:spPr>
          <a:xfrm>
            <a:off x="1465300" y="7184163"/>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Pomaganie przez ubranie</a:t>
            </a:r>
            <a:endParaRPr i="0" sz="1800" u="none" cap="none" strike="noStrike">
              <a:solidFill>
                <a:srgbClr val="000000"/>
              </a:solidFill>
            </a:endParaRPr>
          </a:p>
        </p:txBody>
      </p:sp>
      <p:sp>
        <p:nvSpPr>
          <p:cNvPr id="354" name="Google Shape;354;g378126acfca_0_221"/>
          <p:cNvSpPr txBox="1"/>
          <p:nvPr/>
        </p:nvSpPr>
        <p:spPr>
          <a:xfrm>
            <a:off x="14776000" y="7890888"/>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B5394"/>
                </a:solidFill>
              </a:rPr>
              <a:t>Źródło: </a:t>
            </a:r>
            <a:r>
              <a:rPr lang="pl-PL" sz="1800">
                <a:solidFill>
                  <a:srgbClr val="0B5394"/>
                </a:solidFill>
              </a:rPr>
              <a:t>Pomaganie przez ubranie</a:t>
            </a:r>
            <a:endParaRPr i="0" sz="1800" u="none" cap="none" strike="noStrike">
              <a:solidFill>
                <a:srgbClr val="0B5394"/>
              </a:solidFill>
            </a:endParaRPr>
          </a:p>
        </p:txBody>
      </p:sp>
      <p:pic>
        <p:nvPicPr>
          <p:cNvPr id="355" name="Google Shape;355;g378126acfca_0_221" title="Zrzut ekranu 2025-08-26 144133.png"/>
          <p:cNvPicPr preferRelativeResize="0"/>
          <p:nvPr/>
        </p:nvPicPr>
        <p:blipFill>
          <a:blip r:embed="rId4">
            <a:alphaModFix/>
          </a:blip>
          <a:stretch>
            <a:fillRect/>
          </a:stretch>
        </p:blipFill>
        <p:spPr>
          <a:xfrm>
            <a:off x="11396588" y="1749135"/>
            <a:ext cx="3207775" cy="2602540"/>
          </a:xfrm>
          <a:prstGeom prst="rect">
            <a:avLst/>
          </a:prstGeom>
          <a:noFill/>
          <a:ln>
            <a:noFill/>
          </a:ln>
        </p:spPr>
      </p:pic>
      <p:pic>
        <p:nvPicPr>
          <p:cNvPr id="356" name="Google Shape;356;g378126acfca_0_221" title="Zrzut ekranu 2025-08-26 144202.png"/>
          <p:cNvPicPr preferRelativeResize="0"/>
          <p:nvPr/>
        </p:nvPicPr>
        <p:blipFill>
          <a:blip r:embed="rId5">
            <a:alphaModFix/>
          </a:blip>
          <a:stretch>
            <a:fillRect/>
          </a:stretch>
        </p:blipFill>
        <p:spPr>
          <a:xfrm>
            <a:off x="11255225" y="5728200"/>
            <a:ext cx="3032711" cy="2625900"/>
          </a:xfrm>
          <a:prstGeom prst="rect">
            <a:avLst/>
          </a:prstGeom>
          <a:noFill/>
          <a:ln>
            <a:noFill/>
          </a:ln>
        </p:spPr>
      </p:pic>
      <p:pic>
        <p:nvPicPr>
          <p:cNvPr id="357" name="Google Shape;357;g378126acfca_0_221" title="Zrzut ekranu 2025-08-26 144151.png"/>
          <p:cNvPicPr preferRelativeResize="0"/>
          <p:nvPr/>
        </p:nvPicPr>
        <p:blipFill>
          <a:blip r:embed="rId6">
            <a:alphaModFix/>
          </a:blip>
          <a:stretch>
            <a:fillRect/>
          </a:stretch>
        </p:blipFill>
        <p:spPr>
          <a:xfrm>
            <a:off x="15255300" y="3601300"/>
            <a:ext cx="3207775" cy="2907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1" name="Shape 361"/>
        <p:cNvGrpSpPr/>
        <p:nvPr/>
      </p:nvGrpSpPr>
      <p:grpSpPr>
        <a:xfrm>
          <a:off x="0" y="0"/>
          <a:ext cx="0" cy="0"/>
          <a:chOff x="0" y="0"/>
          <a:chExt cx="0" cy="0"/>
        </a:xfrm>
      </p:grpSpPr>
      <p:sp>
        <p:nvSpPr>
          <p:cNvPr id="362" name="Google Shape;362;g378126acfca_0_31"/>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363" name="Google Shape;363;g378126acfca_0_31"/>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364" name="Google Shape;364;g378126acfca_0_31"/>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365" name="Google Shape;365;g378126acfca_0_31"/>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pic>
        <p:nvPicPr>
          <p:cNvPr id="366" name="Google Shape;366;g378126acfca_0_31"/>
          <p:cNvPicPr preferRelativeResize="0"/>
          <p:nvPr/>
        </p:nvPicPr>
        <p:blipFill>
          <a:blip r:embed="rId4">
            <a:alphaModFix/>
          </a:blip>
          <a:stretch>
            <a:fillRect/>
          </a:stretch>
        </p:blipFill>
        <p:spPr>
          <a:xfrm>
            <a:off x="3026875" y="1099400"/>
            <a:ext cx="14050449" cy="8660951"/>
          </a:xfrm>
          <a:prstGeom prst="rect">
            <a:avLst/>
          </a:prstGeom>
          <a:noFill/>
          <a:ln>
            <a:noFill/>
          </a:ln>
        </p:spPr>
      </p:pic>
      <p:pic>
        <p:nvPicPr>
          <p:cNvPr id="367" name="Google Shape;367;g378126acfca_0_31"/>
          <p:cNvPicPr preferRelativeResize="0"/>
          <p:nvPr/>
        </p:nvPicPr>
        <p:blipFill>
          <a:blip r:embed="rId5">
            <a:alphaModFix/>
          </a:blip>
          <a:stretch>
            <a:fillRect/>
          </a:stretch>
        </p:blipFill>
        <p:spPr>
          <a:xfrm>
            <a:off x="15258661" y="8613384"/>
            <a:ext cx="1664730" cy="1020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1" name="Shape 371"/>
        <p:cNvGrpSpPr/>
        <p:nvPr/>
      </p:nvGrpSpPr>
      <p:grpSpPr>
        <a:xfrm>
          <a:off x="0" y="0"/>
          <a:ext cx="0" cy="0"/>
          <a:chOff x="0" y="0"/>
          <a:chExt cx="0" cy="0"/>
        </a:xfrm>
      </p:grpSpPr>
      <p:sp>
        <p:nvSpPr>
          <p:cNvPr id="372" name="Google Shape;372;g378126acfca_0_62"/>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373" name="Google Shape;373;g378126acfca_0_62"/>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374" name="Google Shape;374;g378126acfca_0_62"/>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375" name="Google Shape;375;g378126acfca_0_62"/>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pic>
        <p:nvPicPr>
          <p:cNvPr id="376" name="Google Shape;376;g378126acfca_0_62"/>
          <p:cNvPicPr preferRelativeResize="0"/>
          <p:nvPr/>
        </p:nvPicPr>
        <p:blipFill>
          <a:blip r:embed="rId4">
            <a:alphaModFix/>
          </a:blip>
          <a:stretch>
            <a:fillRect/>
          </a:stretch>
        </p:blipFill>
        <p:spPr>
          <a:xfrm>
            <a:off x="8983075" y="0"/>
            <a:ext cx="9510800" cy="10194051"/>
          </a:xfrm>
          <a:prstGeom prst="rect">
            <a:avLst/>
          </a:prstGeom>
          <a:noFill/>
          <a:ln>
            <a:noFill/>
          </a:ln>
        </p:spPr>
      </p:pic>
      <p:pic>
        <p:nvPicPr>
          <p:cNvPr id="377" name="Google Shape;377;g378126acfca_0_62"/>
          <p:cNvPicPr preferRelativeResize="0"/>
          <p:nvPr/>
        </p:nvPicPr>
        <p:blipFill>
          <a:blip r:embed="rId5">
            <a:alphaModFix/>
          </a:blip>
          <a:stretch>
            <a:fillRect/>
          </a:stretch>
        </p:blipFill>
        <p:spPr>
          <a:xfrm>
            <a:off x="16829136" y="9257234"/>
            <a:ext cx="1664730" cy="1020825"/>
          </a:xfrm>
          <a:prstGeom prst="rect">
            <a:avLst/>
          </a:prstGeom>
          <a:noFill/>
          <a:ln>
            <a:noFill/>
          </a:ln>
        </p:spPr>
      </p:pic>
      <p:sp>
        <p:nvSpPr>
          <p:cNvPr id="378" name="Google Shape;378;g378126acfca_0_62"/>
          <p:cNvSpPr txBox="1"/>
          <p:nvPr>
            <p:ph type="title"/>
          </p:nvPr>
        </p:nvSpPr>
        <p:spPr>
          <a:xfrm>
            <a:off x="1271425" y="2675125"/>
            <a:ext cx="7585800" cy="4843800"/>
          </a:xfrm>
          <a:prstGeom prst="rect">
            <a:avLst/>
          </a:prstGeom>
          <a:noFill/>
          <a:ln>
            <a:noFill/>
          </a:ln>
        </p:spPr>
        <p:txBody>
          <a:bodyPr anchorCtr="0" anchor="t" bIns="0" lIns="0" spcFirstLastPara="1" rIns="0" wrap="square" tIns="16825">
            <a:spAutoFit/>
          </a:bodyPr>
          <a:lstStyle/>
          <a:p>
            <a:pPr indent="0" lvl="0" marL="25593" rtl="0" algn="l">
              <a:lnSpc>
                <a:spcPct val="100000"/>
              </a:lnSpc>
              <a:spcBef>
                <a:spcPts val="0"/>
              </a:spcBef>
              <a:spcAft>
                <a:spcPts val="0"/>
              </a:spcAft>
              <a:buNone/>
            </a:pPr>
            <a:r>
              <a:rPr lang="pl-PL" sz="5239"/>
              <a:t>Jak </a:t>
            </a:r>
            <a:r>
              <a:rPr lang="pl-PL"/>
              <a:t>korzystamy</a:t>
            </a:r>
            <a:endParaRPr/>
          </a:p>
          <a:p>
            <a:pPr indent="0" lvl="0" marL="25593" rtl="0" algn="l">
              <a:lnSpc>
                <a:spcPct val="100000"/>
              </a:lnSpc>
              <a:spcBef>
                <a:spcPts val="0"/>
              </a:spcBef>
              <a:spcAft>
                <a:spcPts val="0"/>
              </a:spcAft>
              <a:buNone/>
            </a:pPr>
            <a:r>
              <a:rPr lang="pl-PL"/>
              <a:t>z odzieży używanej</a:t>
            </a:r>
            <a:r>
              <a:rPr lang="pl-PL" sz="5239"/>
              <a:t>?</a:t>
            </a:r>
            <a:endParaRPr sz="5239"/>
          </a:p>
          <a:p>
            <a:pPr indent="0" lvl="0" marL="25593" rtl="0" algn="l">
              <a:lnSpc>
                <a:spcPct val="100000"/>
              </a:lnSpc>
              <a:spcBef>
                <a:spcPts val="0"/>
              </a:spcBef>
              <a:spcAft>
                <a:spcPts val="0"/>
              </a:spcAft>
              <a:buNone/>
            </a:pPr>
            <a:r>
              <a:t/>
            </a:r>
            <a:endParaRPr/>
          </a:p>
          <a:p>
            <a:pPr indent="0" lvl="0" marL="25593" rtl="0" algn="l">
              <a:lnSpc>
                <a:spcPct val="100000"/>
              </a:lnSpc>
              <a:spcBef>
                <a:spcPts val="0"/>
              </a:spcBef>
              <a:spcAft>
                <a:spcPts val="0"/>
              </a:spcAft>
              <a:buNone/>
            </a:pPr>
            <a:r>
              <a:rPr lang="pl-PL"/>
              <a:t>Odpady tekstyln</a:t>
            </a:r>
            <a:r>
              <a:rPr lang="pl-PL" sz="5200"/>
              <a:t>e </a:t>
            </a:r>
            <a:r>
              <a:rPr lang="pl-PL" sz="5200">
                <a:highlight>
                  <a:srgbClr val="FFFFFF"/>
                </a:highlight>
              </a:rPr>
              <a:t>– czy i jak poddajemy je segregacji?</a:t>
            </a:r>
            <a:endParaRPr sz="5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2" name="Shape 382"/>
        <p:cNvGrpSpPr/>
        <p:nvPr/>
      </p:nvGrpSpPr>
      <p:grpSpPr>
        <a:xfrm>
          <a:off x="0" y="0"/>
          <a:ext cx="0" cy="0"/>
          <a:chOff x="0" y="0"/>
          <a:chExt cx="0" cy="0"/>
        </a:xfrm>
      </p:grpSpPr>
      <p:sp>
        <p:nvSpPr>
          <p:cNvPr id="383" name="Google Shape;383;g378126acfca_0_89"/>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384" name="Google Shape;384;g378126acfca_0_89"/>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385" name="Google Shape;385;g378126acfca_0_89"/>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386" name="Google Shape;386;g378126acfca_0_89"/>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387" name="Google Shape;387;g378126acfca_0_89"/>
          <p:cNvSpPr txBox="1"/>
          <p:nvPr>
            <p:ph type="title"/>
          </p:nvPr>
        </p:nvSpPr>
        <p:spPr>
          <a:xfrm>
            <a:off x="837600" y="3294600"/>
            <a:ext cx="5962200" cy="762000"/>
          </a:xfrm>
          <a:prstGeom prst="rect">
            <a:avLst/>
          </a:prstGeom>
          <a:noFill/>
          <a:ln>
            <a:noFill/>
          </a:ln>
        </p:spPr>
        <p:txBody>
          <a:bodyPr anchorCtr="0" anchor="t" bIns="0" lIns="0" spcFirstLastPara="1" rIns="0" wrap="square" tIns="16825">
            <a:spAutoFit/>
          </a:bodyPr>
          <a:lstStyle/>
          <a:p>
            <a:pPr indent="0" lvl="0" marL="0" rtl="0" algn="l">
              <a:lnSpc>
                <a:spcPct val="100000"/>
              </a:lnSpc>
              <a:spcBef>
                <a:spcPts val="0"/>
              </a:spcBef>
              <a:spcAft>
                <a:spcPts val="0"/>
              </a:spcAft>
              <a:buNone/>
            </a:pPr>
            <a:r>
              <a:rPr lang="pl-PL" sz="4839"/>
              <a:t>Odpady tekstylne</a:t>
            </a:r>
            <a:endParaRPr sz="4839"/>
          </a:p>
        </p:txBody>
      </p:sp>
      <p:pic>
        <p:nvPicPr>
          <p:cNvPr id="388" name="Google Shape;388;g378126acfca_0_89"/>
          <p:cNvPicPr preferRelativeResize="0"/>
          <p:nvPr/>
        </p:nvPicPr>
        <p:blipFill>
          <a:blip r:embed="rId4">
            <a:alphaModFix/>
          </a:blip>
          <a:stretch>
            <a:fillRect/>
          </a:stretch>
        </p:blipFill>
        <p:spPr>
          <a:xfrm>
            <a:off x="7134500" y="1169950"/>
            <a:ext cx="11888424" cy="9019825"/>
          </a:xfrm>
          <a:prstGeom prst="rect">
            <a:avLst/>
          </a:prstGeom>
          <a:noFill/>
          <a:ln>
            <a:noFill/>
          </a:ln>
        </p:spPr>
      </p:pic>
      <p:sp>
        <p:nvSpPr>
          <p:cNvPr id="389" name="Google Shape;389;g378126acfca_0_89"/>
          <p:cNvSpPr txBox="1"/>
          <p:nvPr/>
        </p:nvSpPr>
        <p:spPr>
          <a:xfrm>
            <a:off x="837600" y="4398650"/>
            <a:ext cx="5360400" cy="2993700"/>
          </a:xfrm>
          <a:prstGeom prst="rect">
            <a:avLst/>
          </a:prstGeom>
          <a:noFill/>
          <a:ln>
            <a:noFill/>
          </a:ln>
        </p:spPr>
        <p:txBody>
          <a:bodyPr anchorCtr="0" anchor="t" bIns="0" lIns="0" spcFirstLastPara="1" rIns="0" wrap="square" tIns="39450">
            <a:spAutoFit/>
          </a:bodyPr>
          <a:lstStyle/>
          <a:p>
            <a:pPr indent="0" lvl="0" marL="25593" marR="307120" rtl="0" algn="l">
              <a:lnSpc>
                <a:spcPct val="116603"/>
              </a:lnSpc>
              <a:spcBef>
                <a:spcPts val="0"/>
              </a:spcBef>
              <a:spcAft>
                <a:spcPts val="0"/>
              </a:spcAft>
              <a:buNone/>
            </a:pPr>
            <a:r>
              <a:rPr b="1" lang="pl-PL" sz="2400">
                <a:solidFill>
                  <a:srgbClr val="001D35"/>
                </a:solidFill>
                <a:highlight>
                  <a:srgbClr val="FFFFFF"/>
                </a:highlight>
              </a:rPr>
              <a:t>Odpady tekstylne</a:t>
            </a:r>
            <a:r>
              <a:rPr lang="pl-PL" sz="2400">
                <a:solidFill>
                  <a:srgbClr val="001D35"/>
                </a:solidFill>
                <a:highlight>
                  <a:srgbClr val="FFFFFF"/>
                </a:highlight>
              </a:rPr>
              <a:t> to wszystkie niepotrzebne lub zużyte </a:t>
            </a:r>
            <a:r>
              <a:rPr b="1" lang="pl-PL" sz="2400">
                <a:solidFill>
                  <a:srgbClr val="001D35"/>
                </a:solidFill>
                <a:highlight>
                  <a:srgbClr val="FFFFFF"/>
                </a:highlight>
              </a:rPr>
              <a:t>przedmioty wykonane z tkanin lub dzianin</a:t>
            </a:r>
            <a:r>
              <a:rPr lang="pl-PL" sz="2400">
                <a:solidFill>
                  <a:srgbClr val="001D35"/>
                </a:solidFill>
                <a:highlight>
                  <a:srgbClr val="FFFFFF"/>
                </a:highlight>
              </a:rPr>
              <a:t>, takie jak ubrania, obuwie, pościel, ręczniki, koce, firany, a także galanteria skórzana, pluszowe zabawki, dywany czy torby. </a:t>
            </a:r>
            <a:endParaRPr sz="24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3" name="Shape 393"/>
        <p:cNvGrpSpPr/>
        <p:nvPr/>
      </p:nvGrpSpPr>
      <p:grpSpPr>
        <a:xfrm>
          <a:off x="0" y="0"/>
          <a:ext cx="0" cy="0"/>
          <a:chOff x="0" y="0"/>
          <a:chExt cx="0" cy="0"/>
        </a:xfrm>
      </p:grpSpPr>
      <p:sp>
        <p:nvSpPr>
          <p:cNvPr id="394" name="Google Shape;394;g378126acfca_0_302"/>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395" name="Google Shape;395;g378126acfca_0_302"/>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396" name="Google Shape;396;g378126acfca_0_302"/>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397" name="Google Shape;397;g378126acfca_0_302"/>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398" name="Google Shape;398;g378126acfca_0_302"/>
          <p:cNvSpPr txBox="1"/>
          <p:nvPr/>
        </p:nvSpPr>
        <p:spPr>
          <a:xfrm>
            <a:off x="756913" y="3282213"/>
            <a:ext cx="6916800" cy="4809300"/>
          </a:xfrm>
          <a:prstGeom prst="rect">
            <a:avLst/>
          </a:prstGeom>
          <a:noFill/>
          <a:ln>
            <a:noFill/>
          </a:ln>
        </p:spPr>
        <p:txBody>
          <a:bodyPr anchorCtr="0" anchor="t" bIns="0" lIns="0" spcFirstLastPara="1" rIns="0" wrap="square" tIns="39450">
            <a:spAutoFit/>
          </a:bodyPr>
          <a:lstStyle/>
          <a:p>
            <a:pPr indent="0" lvl="0" marL="0" marR="307120" rtl="0" algn="l">
              <a:lnSpc>
                <a:spcPct val="116603"/>
              </a:lnSpc>
              <a:spcBef>
                <a:spcPts val="0"/>
              </a:spcBef>
              <a:spcAft>
                <a:spcPts val="0"/>
              </a:spcAft>
              <a:buNone/>
            </a:pPr>
            <a:r>
              <a:rPr lang="pl-PL" sz="3000">
                <a:solidFill>
                  <a:schemeClr val="dk1"/>
                </a:solidFill>
                <a:highlight>
                  <a:srgbClr val="FFFFFF"/>
                </a:highlight>
              </a:rPr>
              <a:t>Każdego roku tony </a:t>
            </a:r>
            <a:r>
              <a:rPr lang="pl-PL" sz="3000">
                <a:solidFill>
                  <a:schemeClr val="dk1"/>
                </a:solidFill>
                <a:highlight>
                  <a:srgbClr val="FFFFFF"/>
                </a:highlight>
              </a:rPr>
              <a:t>odzieży</a:t>
            </a:r>
            <a:r>
              <a:rPr lang="pl-PL" sz="3000">
                <a:solidFill>
                  <a:schemeClr val="dk1"/>
                </a:solidFill>
                <a:highlight>
                  <a:srgbClr val="FFFFFF"/>
                </a:highlight>
              </a:rPr>
              <a:t> lądują</a:t>
            </a:r>
            <a:endParaRPr sz="3000">
              <a:solidFill>
                <a:schemeClr val="dk1"/>
              </a:solidFill>
              <a:highlight>
                <a:srgbClr val="FFFFFF"/>
              </a:highlight>
            </a:endParaRPr>
          </a:p>
          <a:p>
            <a:pPr indent="0" lvl="0" marL="0" marR="307120" rtl="0" algn="l">
              <a:lnSpc>
                <a:spcPct val="116603"/>
              </a:lnSpc>
              <a:spcBef>
                <a:spcPts val="0"/>
              </a:spcBef>
              <a:spcAft>
                <a:spcPts val="0"/>
              </a:spcAft>
              <a:buNone/>
            </a:pPr>
            <a:r>
              <a:rPr lang="pl-PL" sz="3000">
                <a:solidFill>
                  <a:schemeClr val="dk1"/>
                </a:solidFill>
                <a:highlight>
                  <a:srgbClr val="FFFFFF"/>
                </a:highlight>
              </a:rPr>
              <a:t>na składowiskach odpadów, podczas gdy aż </a:t>
            </a:r>
            <a:r>
              <a:rPr b="1" lang="pl-PL" sz="3000">
                <a:solidFill>
                  <a:srgbClr val="3D85C6"/>
                </a:solidFill>
                <a:highlight>
                  <a:srgbClr val="FFFFFF"/>
                </a:highlight>
              </a:rPr>
              <a:t>95%</a:t>
            </a:r>
            <a:r>
              <a:rPr b="1" lang="pl-PL" sz="3000">
                <a:solidFill>
                  <a:schemeClr val="dk1"/>
                </a:solidFill>
                <a:highlight>
                  <a:srgbClr val="FFFFFF"/>
                </a:highlight>
              </a:rPr>
              <a:t> z nich nadaje się do ponownego wykorzystania</a:t>
            </a:r>
            <a:r>
              <a:rPr lang="pl-PL" sz="3000">
                <a:solidFill>
                  <a:schemeClr val="dk1"/>
                </a:solidFill>
                <a:highlight>
                  <a:srgbClr val="FFFFFF"/>
                </a:highlight>
              </a:rPr>
              <a:t>.</a:t>
            </a:r>
            <a:endParaRPr sz="3000">
              <a:solidFill>
                <a:schemeClr val="dk1"/>
              </a:solidFill>
              <a:highlight>
                <a:srgbClr val="FFFFFF"/>
              </a:highlight>
            </a:endParaRPr>
          </a:p>
          <a:p>
            <a:pPr indent="0" lvl="0" marL="0" marR="307120" rtl="0" algn="l">
              <a:lnSpc>
                <a:spcPct val="116603"/>
              </a:lnSpc>
              <a:spcBef>
                <a:spcPts val="0"/>
              </a:spcBef>
              <a:spcAft>
                <a:spcPts val="0"/>
              </a:spcAft>
              <a:buNone/>
            </a:pPr>
            <a:r>
              <a:t/>
            </a:r>
            <a:endParaRPr sz="3000">
              <a:solidFill>
                <a:schemeClr val="dk1"/>
              </a:solidFill>
              <a:highlight>
                <a:srgbClr val="FFFFFF"/>
              </a:highlight>
            </a:endParaRPr>
          </a:p>
          <a:p>
            <a:pPr indent="0" lvl="0" marL="0" marR="307120" rtl="0" algn="l">
              <a:lnSpc>
                <a:spcPct val="116603"/>
              </a:lnSpc>
              <a:spcBef>
                <a:spcPts val="0"/>
              </a:spcBef>
              <a:spcAft>
                <a:spcPts val="0"/>
              </a:spcAft>
              <a:buNone/>
            </a:pPr>
            <a:r>
              <a:rPr b="1" lang="pl-PL" sz="3000">
                <a:solidFill>
                  <a:srgbClr val="3D85C6"/>
                </a:solidFill>
                <a:highlight>
                  <a:srgbClr val="FFFFFF"/>
                </a:highlight>
              </a:rPr>
              <a:t>65%</a:t>
            </a:r>
            <a:r>
              <a:rPr lang="pl-PL" sz="3000">
                <a:solidFill>
                  <a:schemeClr val="dk1"/>
                </a:solidFill>
                <a:highlight>
                  <a:srgbClr val="FFFFFF"/>
                </a:highlight>
              </a:rPr>
              <a:t> z nich nadal </a:t>
            </a:r>
            <a:r>
              <a:rPr b="1" lang="pl-PL" sz="3000">
                <a:solidFill>
                  <a:schemeClr val="dk1"/>
                </a:solidFill>
                <a:highlight>
                  <a:srgbClr val="FFFFFF"/>
                </a:highlight>
              </a:rPr>
              <a:t>można </a:t>
            </a:r>
            <a:r>
              <a:rPr b="1" lang="pl-PL" sz="3000">
                <a:solidFill>
                  <a:schemeClr val="dk1"/>
                </a:solidFill>
                <a:highlight>
                  <a:srgbClr val="FFFFFF"/>
                </a:highlight>
              </a:rPr>
              <a:t>użytkować</a:t>
            </a:r>
            <a:r>
              <a:rPr b="1" lang="pl-PL" sz="3000">
                <a:solidFill>
                  <a:schemeClr val="dk1"/>
                </a:solidFill>
                <a:highlight>
                  <a:srgbClr val="FFFFFF"/>
                </a:highlight>
              </a:rPr>
              <a:t> zgodnie z przeznaczeniem</a:t>
            </a:r>
            <a:r>
              <a:rPr lang="pl-PL" sz="3000">
                <a:solidFill>
                  <a:schemeClr val="dk1"/>
                </a:solidFill>
                <a:highlight>
                  <a:srgbClr val="FFFFFF"/>
                </a:highlight>
              </a:rPr>
              <a:t>, a </a:t>
            </a:r>
            <a:r>
              <a:rPr b="1" lang="pl-PL" sz="3000">
                <a:solidFill>
                  <a:srgbClr val="3D85C6"/>
                </a:solidFill>
                <a:highlight>
                  <a:srgbClr val="FFFFFF"/>
                </a:highlight>
              </a:rPr>
              <a:t>35%</a:t>
            </a:r>
            <a:r>
              <a:rPr b="1" lang="pl-PL" sz="3000">
                <a:solidFill>
                  <a:schemeClr val="dk1"/>
                </a:solidFill>
                <a:highlight>
                  <a:srgbClr val="FFFFFF"/>
                </a:highlight>
              </a:rPr>
              <a:t> można poddać recyklingowi</a:t>
            </a:r>
            <a:r>
              <a:rPr lang="pl-PL" sz="3000">
                <a:solidFill>
                  <a:schemeClr val="dk1"/>
                </a:solidFill>
                <a:highlight>
                  <a:srgbClr val="FFFFFF"/>
                </a:highlight>
              </a:rPr>
              <a:t> w celu wytworzenia nowych produktów.</a:t>
            </a:r>
            <a:endParaRPr sz="3000">
              <a:solidFill>
                <a:schemeClr val="dk1"/>
              </a:solidFill>
              <a:highlight>
                <a:srgbClr val="FFFFFF"/>
              </a:highlight>
            </a:endParaRPr>
          </a:p>
        </p:txBody>
      </p:sp>
      <p:sp>
        <p:nvSpPr>
          <p:cNvPr id="399" name="Google Shape;399;g378126acfca_0_302"/>
          <p:cNvSpPr txBox="1"/>
          <p:nvPr>
            <p:ph type="title"/>
          </p:nvPr>
        </p:nvSpPr>
        <p:spPr>
          <a:xfrm>
            <a:off x="6615463" y="1297550"/>
            <a:ext cx="7039500" cy="823500"/>
          </a:xfrm>
          <a:prstGeom prst="rect">
            <a:avLst/>
          </a:prstGeom>
          <a:noFill/>
          <a:ln>
            <a:noFill/>
          </a:ln>
        </p:spPr>
        <p:txBody>
          <a:bodyPr anchorCtr="0" anchor="t" bIns="0" lIns="0" spcFirstLastPara="1" rIns="0" wrap="square" tIns="16825">
            <a:spAutoFit/>
          </a:bodyPr>
          <a:lstStyle/>
          <a:p>
            <a:pPr indent="0" lvl="0" marL="25593" rtl="0" algn="l">
              <a:lnSpc>
                <a:spcPct val="100000"/>
              </a:lnSpc>
              <a:spcBef>
                <a:spcPts val="0"/>
              </a:spcBef>
              <a:spcAft>
                <a:spcPts val="0"/>
              </a:spcAft>
              <a:buNone/>
            </a:pPr>
            <a:r>
              <a:rPr lang="pl-PL"/>
              <a:t>Odpady tekstylne</a:t>
            </a:r>
            <a:endParaRPr sz="5239"/>
          </a:p>
        </p:txBody>
      </p:sp>
      <p:sp>
        <p:nvSpPr>
          <p:cNvPr id="400" name="Google Shape;400;g378126acfca_0_302"/>
          <p:cNvSpPr txBox="1"/>
          <p:nvPr/>
        </p:nvSpPr>
        <p:spPr>
          <a:xfrm>
            <a:off x="8117837" y="9882450"/>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Pomaganie przez ubranie</a:t>
            </a:r>
            <a:endParaRPr i="0" sz="1800" u="none" cap="none" strike="noStrike">
              <a:solidFill>
                <a:srgbClr val="000000"/>
              </a:solidFill>
            </a:endParaRPr>
          </a:p>
        </p:txBody>
      </p:sp>
      <p:pic>
        <p:nvPicPr>
          <p:cNvPr id="401" name="Google Shape;401;g378126acfca_0_302"/>
          <p:cNvPicPr preferRelativeResize="0"/>
          <p:nvPr/>
        </p:nvPicPr>
        <p:blipFill rotWithShape="1">
          <a:blip r:embed="rId4">
            <a:alphaModFix/>
          </a:blip>
          <a:srcRect b="0" l="0" r="0" t="41486"/>
          <a:stretch/>
        </p:blipFill>
        <p:spPr>
          <a:xfrm>
            <a:off x="7977613" y="2879825"/>
            <a:ext cx="11667524" cy="57229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5" name="Shape 405"/>
        <p:cNvGrpSpPr/>
        <p:nvPr/>
      </p:nvGrpSpPr>
      <p:grpSpPr>
        <a:xfrm>
          <a:off x="0" y="0"/>
          <a:ext cx="0" cy="0"/>
          <a:chOff x="0" y="0"/>
          <a:chExt cx="0" cy="0"/>
        </a:xfrm>
      </p:grpSpPr>
      <p:sp>
        <p:nvSpPr>
          <p:cNvPr id="406" name="Google Shape;406;g378126acfca_0_47"/>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407" name="Google Shape;407;g378126acfca_0_47"/>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408" name="Google Shape;408;g378126acfca_0_47"/>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409" name="Google Shape;409;g378126acfca_0_47"/>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410" name="Google Shape;410;g378126acfca_0_47"/>
          <p:cNvSpPr txBox="1"/>
          <p:nvPr>
            <p:ph type="title"/>
          </p:nvPr>
        </p:nvSpPr>
        <p:spPr>
          <a:xfrm>
            <a:off x="3195588" y="355750"/>
            <a:ext cx="13713000" cy="1568400"/>
          </a:xfrm>
          <a:prstGeom prst="rect">
            <a:avLst/>
          </a:prstGeom>
          <a:noFill/>
          <a:ln>
            <a:noFill/>
          </a:ln>
        </p:spPr>
        <p:txBody>
          <a:bodyPr anchorCtr="0" anchor="t" bIns="0" lIns="0" spcFirstLastPara="1" rIns="0" wrap="square" tIns="16825">
            <a:spAutoFit/>
          </a:bodyPr>
          <a:lstStyle/>
          <a:p>
            <a:pPr indent="0" lvl="0" marL="0" rtl="0" algn="ctr">
              <a:lnSpc>
                <a:spcPct val="100000"/>
              </a:lnSpc>
              <a:spcBef>
                <a:spcPts val="0"/>
              </a:spcBef>
              <a:spcAft>
                <a:spcPts val="0"/>
              </a:spcAft>
              <a:buNone/>
            </a:pPr>
            <a:r>
              <a:rPr lang="pl-PL" sz="5039"/>
              <a:t>Jak postępujemy</a:t>
            </a:r>
            <a:endParaRPr sz="5039"/>
          </a:p>
          <a:p>
            <a:pPr indent="0" lvl="0" marL="0" rtl="0" algn="ctr">
              <a:lnSpc>
                <a:spcPct val="100000"/>
              </a:lnSpc>
              <a:spcBef>
                <a:spcPts val="0"/>
              </a:spcBef>
              <a:spcAft>
                <a:spcPts val="0"/>
              </a:spcAft>
              <a:buNone/>
            </a:pPr>
            <a:r>
              <a:rPr lang="pl-PL" sz="5039"/>
              <a:t>z używaną odzieżą w Polsce?</a:t>
            </a:r>
            <a:endParaRPr sz="5039"/>
          </a:p>
        </p:txBody>
      </p:sp>
      <p:pic>
        <p:nvPicPr>
          <p:cNvPr id="411" name="Google Shape;411;g378126acfca_0_47"/>
          <p:cNvPicPr preferRelativeResize="0"/>
          <p:nvPr/>
        </p:nvPicPr>
        <p:blipFill>
          <a:blip r:embed="rId4">
            <a:alphaModFix/>
          </a:blip>
          <a:stretch>
            <a:fillRect/>
          </a:stretch>
        </p:blipFill>
        <p:spPr>
          <a:xfrm>
            <a:off x="2513700" y="2053024"/>
            <a:ext cx="15076798" cy="8149326"/>
          </a:xfrm>
          <a:prstGeom prst="rect">
            <a:avLst/>
          </a:prstGeom>
          <a:noFill/>
          <a:ln>
            <a:noFill/>
          </a:ln>
        </p:spPr>
      </p:pic>
      <p:pic>
        <p:nvPicPr>
          <p:cNvPr id="412" name="Google Shape;412;g378126acfca_0_47"/>
          <p:cNvPicPr preferRelativeResize="0"/>
          <p:nvPr/>
        </p:nvPicPr>
        <p:blipFill>
          <a:blip r:embed="rId5">
            <a:alphaModFix/>
          </a:blip>
          <a:stretch>
            <a:fillRect/>
          </a:stretch>
        </p:blipFill>
        <p:spPr>
          <a:xfrm>
            <a:off x="15925761" y="2674084"/>
            <a:ext cx="1664730" cy="1020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6" name="Shape 416"/>
        <p:cNvGrpSpPr/>
        <p:nvPr/>
      </p:nvGrpSpPr>
      <p:grpSpPr>
        <a:xfrm>
          <a:off x="0" y="0"/>
          <a:ext cx="0" cy="0"/>
          <a:chOff x="0" y="0"/>
          <a:chExt cx="0" cy="0"/>
        </a:xfrm>
      </p:grpSpPr>
      <p:sp>
        <p:nvSpPr>
          <p:cNvPr id="417" name="Google Shape;417;g378126acfca_0_76"/>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418" name="Google Shape;418;g378126acfca_0_76"/>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419" name="Google Shape;419;g378126acfca_0_76"/>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420" name="Google Shape;420;g378126acfca_0_76"/>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421" name="Google Shape;421;g378126acfca_0_76"/>
          <p:cNvSpPr txBox="1"/>
          <p:nvPr>
            <p:ph type="title"/>
          </p:nvPr>
        </p:nvSpPr>
        <p:spPr>
          <a:xfrm>
            <a:off x="3195575" y="537675"/>
            <a:ext cx="13713000" cy="823500"/>
          </a:xfrm>
          <a:prstGeom prst="rect">
            <a:avLst/>
          </a:prstGeom>
          <a:noFill/>
          <a:ln>
            <a:noFill/>
          </a:ln>
        </p:spPr>
        <p:txBody>
          <a:bodyPr anchorCtr="0" anchor="t" bIns="0" lIns="0" spcFirstLastPara="1" rIns="0" wrap="square" tIns="16825">
            <a:spAutoFit/>
          </a:bodyPr>
          <a:lstStyle/>
          <a:p>
            <a:pPr indent="0" lvl="0" marL="0" rtl="0" algn="ctr">
              <a:lnSpc>
                <a:spcPct val="100000"/>
              </a:lnSpc>
              <a:spcBef>
                <a:spcPts val="0"/>
              </a:spcBef>
              <a:spcAft>
                <a:spcPts val="0"/>
              </a:spcAft>
              <a:buNone/>
            </a:pPr>
            <a:r>
              <a:rPr lang="pl-PL"/>
              <a:t>Drugie życie ubrań</a:t>
            </a:r>
            <a:endParaRPr/>
          </a:p>
        </p:txBody>
      </p:sp>
      <p:pic>
        <p:nvPicPr>
          <p:cNvPr id="422" name="Google Shape;422;g378126acfca_0_76"/>
          <p:cNvPicPr preferRelativeResize="0"/>
          <p:nvPr/>
        </p:nvPicPr>
        <p:blipFill>
          <a:blip r:embed="rId4">
            <a:alphaModFix/>
          </a:blip>
          <a:stretch>
            <a:fillRect/>
          </a:stretch>
        </p:blipFill>
        <p:spPr>
          <a:xfrm>
            <a:off x="3195576" y="1539166"/>
            <a:ext cx="13712999" cy="8763278"/>
          </a:xfrm>
          <a:prstGeom prst="rect">
            <a:avLst/>
          </a:prstGeom>
          <a:noFill/>
          <a:ln>
            <a:noFill/>
          </a:ln>
        </p:spPr>
      </p:pic>
      <p:pic>
        <p:nvPicPr>
          <p:cNvPr id="423" name="Google Shape;423;g378126acfca_0_76"/>
          <p:cNvPicPr preferRelativeResize="0"/>
          <p:nvPr/>
        </p:nvPicPr>
        <p:blipFill>
          <a:blip r:embed="rId5">
            <a:alphaModFix/>
          </a:blip>
          <a:stretch>
            <a:fillRect/>
          </a:stretch>
        </p:blipFill>
        <p:spPr>
          <a:xfrm>
            <a:off x="5187612" y="2588878"/>
            <a:ext cx="9411494" cy="1199893"/>
          </a:xfrm>
          <a:prstGeom prst="rect">
            <a:avLst/>
          </a:prstGeom>
          <a:noFill/>
          <a:ln>
            <a:noFill/>
          </a:ln>
        </p:spPr>
      </p:pic>
      <p:pic>
        <p:nvPicPr>
          <p:cNvPr id="424" name="Google Shape;424;g378126acfca_0_76"/>
          <p:cNvPicPr preferRelativeResize="0"/>
          <p:nvPr/>
        </p:nvPicPr>
        <p:blipFill>
          <a:blip r:embed="rId6">
            <a:alphaModFix/>
          </a:blip>
          <a:stretch>
            <a:fillRect/>
          </a:stretch>
        </p:blipFill>
        <p:spPr>
          <a:xfrm>
            <a:off x="14763256" y="2702006"/>
            <a:ext cx="1772240" cy="10867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8" name="Shape 428"/>
        <p:cNvGrpSpPr/>
        <p:nvPr/>
      </p:nvGrpSpPr>
      <p:grpSpPr>
        <a:xfrm>
          <a:off x="0" y="0"/>
          <a:ext cx="0" cy="0"/>
          <a:chOff x="0" y="0"/>
          <a:chExt cx="0" cy="0"/>
        </a:xfrm>
      </p:grpSpPr>
      <p:pic>
        <p:nvPicPr>
          <p:cNvPr id="429" name="Google Shape;429;g378126acfca_0_151" title="odpadytekstylne.jpg"/>
          <p:cNvPicPr preferRelativeResize="0"/>
          <p:nvPr/>
        </p:nvPicPr>
        <p:blipFill rotWithShape="1">
          <a:blip r:embed="rId3">
            <a:alphaModFix/>
          </a:blip>
          <a:srcRect b="0" l="11907" r="11907" t="0"/>
          <a:stretch/>
        </p:blipFill>
        <p:spPr>
          <a:xfrm>
            <a:off x="10274896" y="2024560"/>
            <a:ext cx="7758236" cy="6605280"/>
          </a:xfrm>
          <a:prstGeom prst="rect">
            <a:avLst/>
          </a:prstGeom>
          <a:noFill/>
          <a:ln>
            <a:noFill/>
          </a:ln>
        </p:spPr>
      </p:pic>
      <p:sp>
        <p:nvSpPr>
          <p:cNvPr id="430" name="Google Shape;430;g378126acfca_0_151"/>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431" name="Google Shape;431;g378126acfca_0_151"/>
          <p:cNvSpPr txBox="1"/>
          <p:nvPr/>
        </p:nvSpPr>
        <p:spPr>
          <a:xfrm>
            <a:off x="2069550" y="5067196"/>
            <a:ext cx="7262100" cy="2794200"/>
          </a:xfrm>
          <a:prstGeom prst="rect">
            <a:avLst/>
          </a:prstGeom>
          <a:noFill/>
          <a:ln>
            <a:noFill/>
          </a:ln>
        </p:spPr>
        <p:txBody>
          <a:bodyPr anchorCtr="0" anchor="t" bIns="0" lIns="0" spcFirstLastPara="1" rIns="0" wrap="square" tIns="39450">
            <a:spAutoFit/>
          </a:bodyPr>
          <a:lstStyle/>
          <a:p>
            <a:pPr indent="-394956" lvl="0" marL="457200" marR="0" rtl="0" algn="l">
              <a:lnSpc>
                <a:spcPct val="116603"/>
              </a:lnSpc>
              <a:spcBef>
                <a:spcPts val="0"/>
              </a:spcBef>
              <a:spcAft>
                <a:spcPts val="0"/>
              </a:spcAft>
              <a:buSzPts val="2620"/>
              <a:buChar char="●"/>
            </a:pPr>
            <a:r>
              <a:rPr lang="pl-PL" sz="2619"/>
              <a:t>rocznie na świecie produkowane są 53 miliardy ton tekstyliów;</a:t>
            </a:r>
            <a:endParaRPr sz="2619"/>
          </a:p>
          <a:p>
            <a:pPr indent="-394956" lvl="0" marL="457200" marR="0" rtl="0" algn="l">
              <a:lnSpc>
                <a:spcPct val="116603"/>
              </a:lnSpc>
              <a:spcBef>
                <a:spcPts val="0"/>
              </a:spcBef>
              <a:spcAft>
                <a:spcPts val="0"/>
              </a:spcAft>
              <a:buSzPts val="2620"/>
              <a:buChar char="●"/>
            </a:pPr>
            <a:r>
              <a:rPr lang="pl-PL" sz="2619"/>
              <a:t>rocznie w Polsce wytwarza się 2,5 mln ton odpadów tekstylnych;</a:t>
            </a:r>
            <a:endParaRPr sz="2619"/>
          </a:p>
          <a:p>
            <a:pPr indent="-394956" lvl="0" marL="457200" marR="0" rtl="0" algn="l">
              <a:lnSpc>
                <a:spcPct val="116603"/>
              </a:lnSpc>
              <a:spcBef>
                <a:spcPts val="0"/>
              </a:spcBef>
              <a:spcAft>
                <a:spcPts val="0"/>
              </a:spcAft>
              <a:buSzPts val="2620"/>
              <a:buChar char="●"/>
            </a:pPr>
            <a:r>
              <a:rPr lang="pl-PL" sz="2619"/>
              <a:t>3,9% wśród odpadów komunalnych to odpady tekstylne.</a:t>
            </a:r>
            <a:endParaRPr sz="2619"/>
          </a:p>
        </p:txBody>
      </p:sp>
      <p:sp>
        <p:nvSpPr>
          <p:cNvPr id="432" name="Google Shape;432;g378126acfca_0_151"/>
          <p:cNvSpPr txBox="1"/>
          <p:nvPr>
            <p:ph type="title"/>
          </p:nvPr>
        </p:nvSpPr>
        <p:spPr>
          <a:xfrm>
            <a:off x="2069265" y="2793008"/>
            <a:ext cx="6767400" cy="1737900"/>
          </a:xfrm>
          <a:prstGeom prst="rect">
            <a:avLst/>
          </a:prstGeom>
          <a:noFill/>
          <a:ln>
            <a:noFill/>
          </a:ln>
        </p:spPr>
        <p:txBody>
          <a:bodyPr anchorCtr="0" anchor="t" bIns="0" lIns="0" spcFirstLastPara="1" rIns="0" wrap="square" tIns="170700">
            <a:spAutoFit/>
          </a:bodyPr>
          <a:lstStyle/>
          <a:p>
            <a:pPr indent="0" lvl="0" marL="25593" marR="0" rtl="0" algn="l">
              <a:lnSpc>
                <a:spcPct val="97058"/>
              </a:lnSpc>
              <a:spcBef>
                <a:spcPts val="0"/>
              </a:spcBef>
              <a:spcAft>
                <a:spcPts val="0"/>
              </a:spcAft>
              <a:buNone/>
            </a:pPr>
            <a:r>
              <a:rPr lang="pl-PL"/>
              <a:t>Odpady tekstylne w liczbach</a:t>
            </a:r>
            <a:endParaRPr sz="5239"/>
          </a:p>
        </p:txBody>
      </p:sp>
      <p:pic>
        <p:nvPicPr>
          <p:cNvPr id="433" name="Google Shape;433;g378126acfca_0_151"/>
          <p:cNvPicPr preferRelativeResize="0"/>
          <p:nvPr/>
        </p:nvPicPr>
        <p:blipFill rotWithShape="1">
          <a:blip r:embed="rId4">
            <a:alphaModFix/>
          </a:blip>
          <a:srcRect b="0" l="0" r="0" t="0"/>
          <a:stretch/>
        </p:blipFill>
        <p:spPr>
          <a:xfrm>
            <a:off x="824616" y="355745"/>
            <a:ext cx="1545665" cy="401547"/>
          </a:xfrm>
          <a:prstGeom prst="rect">
            <a:avLst/>
          </a:prstGeom>
          <a:noFill/>
          <a:ln>
            <a:noFill/>
          </a:ln>
        </p:spPr>
      </p:pic>
      <p:sp>
        <p:nvSpPr>
          <p:cNvPr id="434" name="Google Shape;434;g378126acfca_0_151"/>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435" name="Google Shape;435;g378126acfca_0_151"/>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436" name="Google Shape;436;g378126acfca_0_151"/>
          <p:cNvSpPr txBox="1"/>
          <p:nvPr/>
        </p:nvSpPr>
        <p:spPr>
          <a:xfrm>
            <a:off x="16129150" y="8735338"/>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EkoGuru</a:t>
            </a:r>
            <a:endParaRPr i="0" sz="1800" u="none" cap="none" strike="noStrike">
              <a:solidFill>
                <a:srgbClr val="000000"/>
              </a:solidFill>
            </a:endParaRPr>
          </a:p>
        </p:txBody>
      </p:sp>
      <p:sp>
        <p:nvSpPr>
          <p:cNvPr id="437" name="Google Shape;437;g378126acfca_0_151"/>
          <p:cNvSpPr txBox="1"/>
          <p:nvPr/>
        </p:nvSpPr>
        <p:spPr>
          <a:xfrm>
            <a:off x="1919325" y="8735338"/>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Pomaganie przez ubranie</a:t>
            </a:r>
            <a:endParaRPr i="0" sz="1800" u="none" cap="none" strike="noStrike">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1" name="Shape 441"/>
        <p:cNvGrpSpPr/>
        <p:nvPr/>
      </p:nvGrpSpPr>
      <p:grpSpPr>
        <a:xfrm>
          <a:off x="0" y="0"/>
          <a:ext cx="0" cy="0"/>
          <a:chOff x="0" y="0"/>
          <a:chExt cx="0" cy="0"/>
        </a:xfrm>
      </p:grpSpPr>
      <p:sp>
        <p:nvSpPr>
          <p:cNvPr id="442" name="Google Shape;442;g378126acfca_0_314"/>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443" name="Google Shape;443;g378126acfca_0_314"/>
          <p:cNvSpPr txBox="1"/>
          <p:nvPr/>
        </p:nvSpPr>
        <p:spPr>
          <a:xfrm>
            <a:off x="1572525" y="3865971"/>
            <a:ext cx="7262100" cy="4072200"/>
          </a:xfrm>
          <a:prstGeom prst="rect">
            <a:avLst/>
          </a:prstGeom>
          <a:noFill/>
          <a:ln>
            <a:noFill/>
          </a:ln>
        </p:spPr>
        <p:txBody>
          <a:bodyPr anchorCtr="0" anchor="t" bIns="0" lIns="0" spcFirstLastPara="1" rIns="0" wrap="square" tIns="39450">
            <a:spAutoFit/>
          </a:bodyPr>
          <a:lstStyle/>
          <a:p>
            <a:pPr indent="0" lvl="0" marL="0" marR="0" rtl="0" algn="l">
              <a:lnSpc>
                <a:spcPct val="150000"/>
              </a:lnSpc>
              <a:spcBef>
                <a:spcPts val="0"/>
              </a:spcBef>
              <a:spcAft>
                <a:spcPts val="0"/>
              </a:spcAft>
              <a:buNone/>
            </a:pPr>
            <a:r>
              <a:rPr b="1" lang="pl-PL" sz="2619"/>
              <a:t>1kg używanej odzieży przeznaczonej do recyklingu pozwala zredukować:</a:t>
            </a:r>
            <a:br>
              <a:rPr b="1" lang="pl-PL" sz="2619"/>
            </a:br>
            <a:endParaRPr b="1" sz="2619"/>
          </a:p>
          <a:p>
            <a:pPr indent="-394956" lvl="0" marL="457200" marR="0" rtl="0" algn="l">
              <a:lnSpc>
                <a:spcPct val="150000"/>
              </a:lnSpc>
              <a:spcBef>
                <a:spcPts val="0"/>
              </a:spcBef>
              <a:spcAft>
                <a:spcPts val="0"/>
              </a:spcAft>
              <a:buSzPts val="2620"/>
              <a:buChar char="●"/>
            </a:pPr>
            <a:r>
              <a:rPr lang="pl-PL" sz="2619"/>
              <a:t>3,6 kg emitowanego dwutlenku węgla;</a:t>
            </a:r>
            <a:endParaRPr sz="2619"/>
          </a:p>
          <a:p>
            <a:pPr indent="-394956" lvl="0" marL="457200" marR="0" rtl="0" algn="l">
              <a:lnSpc>
                <a:spcPct val="150000"/>
              </a:lnSpc>
              <a:spcBef>
                <a:spcPts val="0"/>
              </a:spcBef>
              <a:spcAft>
                <a:spcPts val="0"/>
              </a:spcAft>
              <a:buSzPts val="2620"/>
              <a:buChar char="●"/>
            </a:pPr>
            <a:r>
              <a:rPr lang="pl-PL" sz="2619"/>
              <a:t>6 tys. litrów wykorzystywanej wody;</a:t>
            </a:r>
            <a:endParaRPr sz="2619"/>
          </a:p>
          <a:p>
            <a:pPr indent="-394956" lvl="0" marL="457200" marR="0" rtl="0" algn="l">
              <a:lnSpc>
                <a:spcPct val="150000"/>
              </a:lnSpc>
              <a:spcBef>
                <a:spcPts val="0"/>
              </a:spcBef>
              <a:spcAft>
                <a:spcPts val="0"/>
              </a:spcAft>
              <a:buSzPts val="2620"/>
              <a:buChar char="●"/>
            </a:pPr>
            <a:r>
              <a:rPr lang="pl-PL" sz="2619"/>
              <a:t>0,2 kg pestycydów;</a:t>
            </a:r>
            <a:endParaRPr sz="2619"/>
          </a:p>
          <a:p>
            <a:pPr indent="-394956" lvl="0" marL="457200" marR="0" rtl="0" algn="l">
              <a:lnSpc>
                <a:spcPct val="150000"/>
              </a:lnSpc>
              <a:spcBef>
                <a:spcPts val="0"/>
              </a:spcBef>
              <a:spcAft>
                <a:spcPts val="0"/>
              </a:spcAft>
              <a:buSzPts val="2620"/>
              <a:buChar char="●"/>
            </a:pPr>
            <a:r>
              <a:rPr lang="pl-PL" sz="2619"/>
              <a:t>0,3 kg nawozów.</a:t>
            </a:r>
            <a:endParaRPr sz="2619"/>
          </a:p>
        </p:txBody>
      </p:sp>
      <p:sp>
        <p:nvSpPr>
          <p:cNvPr id="444" name="Google Shape;444;g378126acfca_0_314"/>
          <p:cNvSpPr txBox="1"/>
          <p:nvPr>
            <p:ph type="title"/>
          </p:nvPr>
        </p:nvSpPr>
        <p:spPr>
          <a:xfrm>
            <a:off x="1572515" y="2453308"/>
            <a:ext cx="6767400" cy="955200"/>
          </a:xfrm>
          <a:prstGeom prst="rect">
            <a:avLst/>
          </a:prstGeom>
          <a:noFill/>
          <a:ln>
            <a:noFill/>
          </a:ln>
        </p:spPr>
        <p:txBody>
          <a:bodyPr anchorCtr="0" anchor="t" bIns="0" lIns="0" spcFirstLastPara="1" rIns="0" wrap="square" tIns="170700">
            <a:spAutoFit/>
          </a:bodyPr>
          <a:lstStyle/>
          <a:p>
            <a:pPr indent="0" lvl="0" marL="25593" marR="0" rtl="0" algn="l">
              <a:lnSpc>
                <a:spcPct val="97058"/>
              </a:lnSpc>
              <a:spcBef>
                <a:spcPts val="0"/>
              </a:spcBef>
              <a:spcAft>
                <a:spcPts val="0"/>
              </a:spcAft>
              <a:buNone/>
            </a:pPr>
            <a:r>
              <a:rPr lang="pl-PL"/>
              <a:t>Pamiętajmy!</a:t>
            </a:r>
            <a:endParaRPr sz="5239"/>
          </a:p>
        </p:txBody>
      </p:sp>
      <p:pic>
        <p:nvPicPr>
          <p:cNvPr id="445" name="Google Shape;445;g378126acfca_0_314"/>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446" name="Google Shape;446;g378126acfca_0_314"/>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447" name="Google Shape;447;g378126acfca_0_314"/>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448" name="Google Shape;448;g378126acfca_0_314"/>
          <p:cNvSpPr txBox="1"/>
          <p:nvPr/>
        </p:nvSpPr>
        <p:spPr>
          <a:xfrm>
            <a:off x="15293650" y="8172388"/>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Teraz Środowisko</a:t>
            </a:r>
            <a:endParaRPr i="0" sz="1800" u="none" cap="none" strike="noStrike">
              <a:solidFill>
                <a:srgbClr val="000000"/>
              </a:solidFill>
            </a:endParaRPr>
          </a:p>
        </p:txBody>
      </p:sp>
      <p:sp>
        <p:nvSpPr>
          <p:cNvPr id="449" name="Google Shape;449;g378126acfca_0_314"/>
          <p:cNvSpPr txBox="1"/>
          <p:nvPr/>
        </p:nvSpPr>
        <p:spPr>
          <a:xfrm>
            <a:off x="1467225" y="8172388"/>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Pomaganie przez ubranie</a:t>
            </a:r>
            <a:endParaRPr i="0" sz="1800" u="none" cap="none" strike="noStrike">
              <a:solidFill>
                <a:srgbClr val="000000"/>
              </a:solidFill>
            </a:endParaRPr>
          </a:p>
        </p:txBody>
      </p:sp>
      <p:pic>
        <p:nvPicPr>
          <p:cNvPr id="450" name="Google Shape;450;g378126acfca_0_314" title="10891_large.jpg"/>
          <p:cNvPicPr preferRelativeResize="0"/>
          <p:nvPr/>
        </p:nvPicPr>
        <p:blipFill>
          <a:blip r:embed="rId4">
            <a:alphaModFix/>
          </a:blip>
          <a:stretch>
            <a:fillRect/>
          </a:stretch>
        </p:blipFill>
        <p:spPr>
          <a:xfrm>
            <a:off x="8685800" y="2992263"/>
            <a:ext cx="9695574" cy="5090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7" name="Shape 217"/>
        <p:cNvGrpSpPr/>
        <p:nvPr/>
      </p:nvGrpSpPr>
      <p:grpSpPr>
        <a:xfrm>
          <a:off x="0" y="0"/>
          <a:ext cx="0" cy="0"/>
          <a:chOff x="0" y="0"/>
          <a:chExt cx="0" cy="0"/>
        </a:xfrm>
      </p:grpSpPr>
      <p:sp>
        <p:nvSpPr>
          <p:cNvPr id="218" name="Google Shape;218;g377c7ef12f2_0_598"/>
          <p:cNvSpPr txBox="1"/>
          <p:nvPr/>
        </p:nvSpPr>
        <p:spPr>
          <a:xfrm>
            <a:off x="824900" y="4268983"/>
            <a:ext cx="7262100" cy="5622000"/>
          </a:xfrm>
          <a:prstGeom prst="rect">
            <a:avLst/>
          </a:prstGeom>
          <a:noFill/>
          <a:ln>
            <a:noFill/>
          </a:ln>
        </p:spPr>
        <p:txBody>
          <a:bodyPr anchorCtr="0" anchor="t" bIns="0" lIns="0" spcFirstLastPara="1" rIns="0" wrap="square" tIns="39450">
            <a:spAutoFit/>
          </a:bodyPr>
          <a:lstStyle/>
          <a:p>
            <a:pPr indent="-544074" lvl="0" marL="691019" rtl="0" algn="l">
              <a:spcBef>
                <a:spcPts val="903"/>
              </a:spcBef>
              <a:spcAft>
                <a:spcPts val="0"/>
              </a:spcAft>
              <a:buClr>
                <a:schemeClr val="dk1"/>
              </a:buClr>
              <a:buSzPts val="2200"/>
              <a:buChar char="•"/>
            </a:pPr>
            <a:r>
              <a:rPr lang="pl-PL" sz="2200">
                <a:solidFill>
                  <a:schemeClr val="dk1"/>
                </a:solidFill>
              </a:rPr>
              <a:t>1 duży pomidor </a:t>
            </a:r>
            <a:r>
              <a:rPr lang="pl-PL" sz="2200">
                <a:solidFill>
                  <a:srgbClr val="474747"/>
                </a:solidFill>
                <a:highlight>
                  <a:srgbClr val="FFFFFF"/>
                </a:highlight>
              </a:rPr>
              <a:t>–</a:t>
            </a:r>
            <a:r>
              <a:rPr lang="pl-PL" sz="2200">
                <a:solidFill>
                  <a:schemeClr val="dk1"/>
                </a:solidFill>
              </a:rPr>
              <a:t> 50 litrów wody;</a:t>
            </a:r>
            <a:endParaRPr sz="2200">
              <a:solidFill>
                <a:schemeClr val="dk1"/>
              </a:solidFill>
            </a:endParaRPr>
          </a:p>
          <a:p>
            <a:pPr indent="-544074" lvl="0" marL="691019" rtl="0" algn="l">
              <a:spcBef>
                <a:spcPts val="903"/>
              </a:spcBef>
              <a:spcAft>
                <a:spcPts val="0"/>
              </a:spcAft>
              <a:buClr>
                <a:schemeClr val="dk1"/>
              </a:buClr>
              <a:buSzPts val="2200"/>
              <a:buChar char="•"/>
            </a:pPr>
            <a:r>
              <a:rPr lang="pl-PL" sz="2200">
                <a:solidFill>
                  <a:schemeClr val="dk1"/>
                </a:solidFill>
              </a:rPr>
              <a:t>1 kg ziemniaków </a:t>
            </a:r>
            <a:r>
              <a:rPr lang="pl-PL" sz="2200">
                <a:solidFill>
                  <a:srgbClr val="474747"/>
                </a:solidFill>
                <a:highlight>
                  <a:srgbClr val="FFFFFF"/>
                </a:highlight>
              </a:rPr>
              <a:t>–</a:t>
            </a:r>
            <a:r>
              <a:rPr lang="pl-PL" sz="2200">
                <a:solidFill>
                  <a:schemeClr val="dk1"/>
                </a:solidFill>
              </a:rPr>
              <a:t> 290 litrów;</a:t>
            </a:r>
            <a:endParaRPr sz="2200">
              <a:solidFill>
                <a:schemeClr val="dk1"/>
              </a:solidFill>
            </a:endParaRPr>
          </a:p>
          <a:p>
            <a:pPr indent="-544074" lvl="0" marL="691019" rtl="0" algn="l">
              <a:spcBef>
                <a:spcPts val="903"/>
              </a:spcBef>
              <a:spcAft>
                <a:spcPts val="0"/>
              </a:spcAft>
              <a:buClr>
                <a:schemeClr val="dk1"/>
              </a:buClr>
              <a:buSzPts val="2200"/>
              <a:buChar char="•"/>
            </a:pPr>
            <a:r>
              <a:rPr lang="pl-PL" sz="2200">
                <a:solidFill>
                  <a:schemeClr val="dk1"/>
                </a:solidFill>
              </a:rPr>
              <a:t>1 kg pszenicy </a:t>
            </a:r>
            <a:r>
              <a:rPr lang="pl-PL" sz="2200">
                <a:solidFill>
                  <a:srgbClr val="474747"/>
                </a:solidFill>
                <a:highlight>
                  <a:srgbClr val="FFFFFF"/>
                </a:highlight>
              </a:rPr>
              <a:t>– </a:t>
            </a:r>
            <a:r>
              <a:rPr lang="pl-PL" sz="2200">
                <a:solidFill>
                  <a:schemeClr val="dk1"/>
                </a:solidFill>
              </a:rPr>
              <a:t>1350 litrów wody;</a:t>
            </a:r>
            <a:endParaRPr sz="2200">
              <a:solidFill>
                <a:schemeClr val="dk1"/>
              </a:solidFill>
            </a:endParaRPr>
          </a:p>
          <a:p>
            <a:pPr indent="-544074" lvl="0" marL="691019" rtl="0" algn="l">
              <a:spcBef>
                <a:spcPts val="903"/>
              </a:spcBef>
              <a:spcAft>
                <a:spcPts val="0"/>
              </a:spcAft>
              <a:buClr>
                <a:schemeClr val="dk1"/>
              </a:buClr>
              <a:buSzPts val="2200"/>
              <a:buChar char="•"/>
            </a:pPr>
            <a:r>
              <a:rPr lang="pl-PL" sz="2200">
                <a:solidFill>
                  <a:schemeClr val="dk1"/>
                </a:solidFill>
              </a:rPr>
              <a:t>1 l mleka </a:t>
            </a:r>
            <a:r>
              <a:rPr lang="pl-PL" sz="2200">
                <a:solidFill>
                  <a:srgbClr val="474747"/>
                </a:solidFill>
                <a:highlight>
                  <a:srgbClr val="FFFFFF"/>
                </a:highlight>
              </a:rPr>
              <a:t>–</a:t>
            </a:r>
            <a:r>
              <a:rPr lang="pl-PL" sz="2200">
                <a:solidFill>
                  <a:schemeClr val="dk1"/>
                </a:solidFill>
              </a:rPr>
              <a:t> 1000 litrów wody;</a:t>
            </a:r>
            <a:endParaRPr sz="2200">
              <a:solidFill>
                <a:schemeClr val="dk1"/>
              </a:solidFill>
            </a:endParaRPr>
          </a:p>
          <a:p>
            <a:pPr indent="-544074" lvl="0" marL="691019" rtl="0" algn="l">
              <a:spcBef>
                <a:spcPts val="903"/>
              </a:spcBef>
              <a:spcAft>
                <a:spcPts val="0"/>
              </a:spcAft>
              <a:buClr>
                <a:schemeClr val="dk1"/>
              </a:buClr>
              <a:buSzPts val="2200"/>
              <a:buChar char="•"/>
            </a:pPr>
            <a:r>
              <a:rPr lang="pl-PL" sz="2200">
                <a:solidFill>
                  <a:schemeClr val="dk1"/>
                </a:solidFill>
              </a:rPr>
              <a:t>ryż </a:t>
            </a:r>
            <a:r>
              <a:rPr lang="pl-PL" sz="2200">
                <a:solidFill>
                  <a:srgbClr val="474747"/>
                </a:solidFill>
                <a:highlight>
                  <a:srgbClr val="FFFFFF"/>
                </a:highlight>
              </a:rPr>
              <a:t>– </a:t>
            </a:r>
            <a:r>
              <a:rPr lang="pl-PL" sz="2200">
                <a:solidFill>
                  <a:schemeClr val="dk1"/>
                </a:solidFill>
              </a:rPr>
              <a:t>3000 litrów;</a:t>
            </a:r>
            <a:endParaRPr sz="2200">
              <a:solidFill>
                <a:schemeClr val="dk1"/>
              </a:solidFill>
            </a:endParaRPr>
          </a:p>
          <a:p>
            <a:pPr indent="-544074" lvl="0" marL="691019" rtl="0" algn="l">
              <a:spcBef>
                <a:spcPts val="903"/>
              </a:spcBef>
              <a:spcAft>
                <a:spcPts val="0"/>
              </a:spcAft>
              <a:buClr>
                <a:schemeClr val="dk1"/>
              </a:buClr>
              <a:buSzPts val="2200"/>
              <a:buChar char="•"/>
            </a:pPr>
            <a:r>
              <a:rPr lang="pl-PL" sz="2200">
                <a:solidFill>
                  <a:schemeClr val="dk1"/>
                </a:solidFill>
              </a:rPr>
              <a:t>kilogram mięsa wołowego na hamburgery </a:t>
            </a:r>
            <a:r>
              <a:rPr lang="pl-PL" sz="2200">
                <a:solidFill>
                  <a:srgbClr val="474747"/>
                </a:solidFill>
                <a:highlight>
                  <a:srgbClr val="FFFFFF"/>
                </a:highlight>
              </a:rPr>
              <a:t>–</a:t>
            </a:r>
            <a:r>
              <a:rPr lang="pl-PL" sz="2200">
                <a:solidFill>
                  <a:schemeClr val="dk1"/>
                </a:solidFill>
              </a:rPr>
              <a:t> 16 000 litrów wody;</a:t>
            </a:r>
            <a:endParaRPr sz="2200">
              <a:solidFill>
                <a:schemeClr val="dk1"/>
              </a:solidFill>
            </a:endParaRPr>
          </a:p>
          <a:p>
            <a:pPr indent="-544074" lvl="0" marL="691019" rtl="0" algn="l">
              <a:spcBef>
                <a:spcPts val="903"/>
              </a:spcBef>
              <a:spcAft>
                <a:spcPts val="0"/>
              </a:spcAft>
              <a:buClr>
                <a:schemeClr val="dk1"/>
              </a:buClr>
              <a:buSzPts val="2200"/>
              <a:buChar char="•"/>
            </a:pPr>
            <a:r>
              <a:rPr lang="pl-PL" sz="2200">
                <a:solidFill>
                  <a:schemeClr val="dk1"/>
                </a:solidFill>
              </a:rPr>
              <a:t>1000 m³ – na tyle szacuje się ilość wody wystarczającej do zaspokojenia minimalnych potrzeb człowieka przez cały rok;</a:t>
            </a:r>
            <a:endParaRPr sz="2200">
              <a:solidFill>
                <a:schemeClr val="dk1"/>
              </a:solidFill>
            </a:endParaRPr>
          </a:p>
          <a:p>
            <a:pPr indent="-544074" lvl="0" marL="691019" rtl="0" algn="l">
              <a:spcBef>
                <a:spcPts val="903"/>
              </a:spcBef>
              <a:spcAft>
                <a:spcPts val="0"/>
              </a:spcAft>
              <a:buClr>
                <a:schemeClr val="dk1"/>
              </a:buClr>
              <a:buSzPts val="2200"/>
              <a:buChar char="•"/>
            </a:pPr>
            <a:r>
              <a:rPr lang="pl-PL" sz="2200">
                <a:solidFill>
                  <a:schemeClr val="dk1"/>
                </a:solidFill>
              </a:rPr>
              <a:t>przemysł zużywa znacznie więcej: 1000 m³ wody wystarcza na przykład do wyprodukowania 90 par spodni dżinsowych.</a:t>
            </a:r>
            <a:endParaRPr sz="2200">
              <a:solidFill>
                <a:schemeClr val="dk1"/>
              </a:solidFill>
            </a:endParaRPr>
          </a:p>
          <a:p>
            <a:pPr indent="0" lvl="0" marL="25593" marR="0" rtl="0" algn="l">
              <a:lnSpc>
                <a:spcPct val="116603"/>
              </a:lnSpc>
              <a:spcBef>
                <a:spcPts val="0"/>
              </a:spcBef>
              <a:spcAft>
                <a:spcPts val="0"/>
              </a:spcAft>
              <a:buNone/>
            </a:pPr>
            <a:r>
              <a:t/>
            </a:r>
            <a:endParaRPr sz="2400"/>
          </a:p>
        </p:txBody>
      </p:sp>
      <p:sp>
        <p:nvSpPr>
          <p:cNvPr id="219" name="Google Shape;219;g377c7ef12f2_0_598"/>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20" name="Google Shape;220;g377c7ef12f2_0_598"/>
          <p:cNvSpPr txBox="1"/>
          <p:nvPr>
            <p:ph type="title"/>
          </p:nvPr>
        </p:nvSpPr>
        <p:spPr>
          <a:xfrm>
            <a:off x="837590" y="1644183"/>
            <a:ext cx="6767400" cy="2388900"/>
          </a:xfrm>
          <a:prstGeom prst="rect">
            <a:avLst/>
          </a:prstGeom>
          <a:noFill/>
          <a:ln>
            <a:noFill/>
          </a:ln>
        </p:spPr>
        <p:txBody>
          <a:bodyPr anchorCtr="0" anchor="t" bIns="0" lIns="0" spcFirstLastPara="1" rIns="0" wrap="square" tIns="170700">
            <a:spAutoFit/>
          </a:bodyPr>
          <a:lstStyle/>
          <a:p>
            <a:pPr indent="0" lvl="0" marL="0" rtl="0" algn="l">
              <a:spcBef>
                <a:spcPts val="0"/>
              </a:spcBef>
              <a:spcAft>
                <a:spcPts val="0"/>
              </a:spcAft>
              <a:buSzPts val="8867"/>
              <a:buNone/>
            </a:pPr>
            <a:r>
              <a:rPr lang="pl-PL" sz="4800"/>
              <a:t>Ilość litrów wody potrzebna do wyprodukowania…</a:t>
            </a:r>
            <a:endParaRPr sz="4800"/>
          </a:p>
        </p:txBody>
      </p:sp>
      <p:grpSp>
        <p:nvGrpSpPr>
          <p:cNvPr id="221" name="Google Shape;221;g377c7ef12f2_0_598"/>
          <p:cNvGrpSpPr/>
          <p:nvPr/>
        </p:nvGrpSpPr>
        <p:grpSpPr>
          <a:xfrm>
            <a:off x="8910940" y="1277527"/>
            <a:ext cx="4004062" cy="2849309"/>
            <a:chOff x="8912723" y="1277783"/>
            <a:chExt cx="4004863" cy="2849879"/>
          </a:xfrm>
        </p:grpSpPr>
        <p:sp>
          <p:nvSpPr>
            <p:cNvPr id="222" name="Google Shape;222;g377c7ef12f2_0_598"/>
            <p:cNvSpPr/>
            <p:nvPr/>
          </p:nvSpPr>
          <p:spPr>
            <a:xfrm>
              <a:off x="8912723" y="1277783"/>
              <a:ext cx="1424940" cy="2849879"/>
            </a:xfrm>
            <a:custGeom>
              <a:rect b="b" l="l" r="r" t="t"/>
              <a:pathLst>
                <a:path extrusionOk="0" h="2849879" w="1424940">
                  <a:moveTo>
                    <a:pt x="0" y="0"/>
                  </a:moveTo>
                  <a:lnTo>
                    <a:pt x="20" y="2849798"/>
                  </a:lnTo>
                  <a:lnTo>
                    <a:pt x="50399" y="2848924"/>
                  </a:lnTo>
                  <a:lnTo>
                    <a:pt x="100339" y="2846321"/>
                  </a:lnTo>
                  <a:lnTo>
                    <a:pt x="149810" y="2842018"/>
                  </a:lnTo>
                  <a:lnTo>
                    <a:pt x="198784" y="2836044"/>
                  </a:lnTo>
                  <a:lnTo>
                    <a:pt x="247232" y="2828429"/>
                  </a:lnTo>
                  <a:lnTo>
                    <a:pt x="295126" y="2819200"/>
                  </a:lnTo>
                  <a:lnTo>
                    <a:pt x="342435" y="2808386"/>
                  </a:lnTo>
                  <a:lnTo>
                    <a:pt x="389133" y="2796017"/>
                  </a:lnTo>
                  <a:lnTo>
                    <a:pt x="435189" y="2782121"/>
                  </a:lnTo>
                  <a:lnTo>
                    <a:pt x="480574" y="2766727"/>
                  </a:lnTo>
                  <a:lnTo>
                    <a:pt x="525261" y="2749865"/>
                  </a:lnTo>
                  <a:lnTo>
                    <a:pt x="569219" y="2731562"/>
                  </a:lnTo>
                  <a:lnTo>
                    <a:pt x="612421" y="2711848"/>
                  </a:lnTo>
                  <a:lnTo>
                    <a:pt x="654836" y="2690752"/>
                  </a:lnTo>
                  <a:lnTo>
                    <a:pt x="696438" y="2668302"/>
                  </a:lnTo>
                  <a:lnTo>
                    <a:pt x="737195" y="2644527"/>
                  </a:lnTo>
                  <a:lnTo>
                    <a:pt x="777081" y="2619457"/>
                  </a:lnTo>
                  <a:lnTo>
                    <a:pt x="816065" y="2593120"/>
                  </a:lnTo>
                  <a:lnTo>
                    <a:pt x="854119" y="2565545"/>
                  </a:lnTo>
                  <a:lnTo>
                    <a:pt x="891214" y="2536760"/>
                  </a:lnTo>
                  <a:lnTo>
                    <a:pt x="927321" y="2506795"/>
                  </a:lnTo>
                  <a:lnTo>
                    <a:pt x="962412" y="2475679"/>
                  </a:lnTo>
                  <a:lnTo>
                    <a:pt x="996457" y="2443441"/>
                  </a:lnTo>
                  <a:lnTo>
                    <a:pt x="1029427" y="2410108"/>
                  </a:lnTo>
                  <a:lnTo>
                    <a:pt x="1061295" y="2375711"/>
                  </a:lnTo>
                  <a:lnTo>
                    <a:pt x="1092030" y="2340277"/>
                  </a:lnTo>
                  <a:lnTo>
                    <a:pt x="1121604" y="2303837"/>
                  </a:lnTo>
                  <a:lnTo>
                    <a:pt x="1149988" y="2266418"/>
                  </a:lnTo>
                  <a:lnTo>
                    <a:pt x="1177153" y="2228050"/>
                  </a:lnTo>
                  <a:lnTo>
                    <a:pt x="1203071" y="2188761"/>
                  </a:lnTo>
                  <a:lnTo>
                    <a:pt x="1227712" y="2148581"/>
                  </a:lnTo>
                  <a:lnTo>
                    <a:pt x="1251047" y="2107538"/>
                  </a:lnTo>
                  <a:lnTo>
                    <a:pt x="1273049" y="2065661"/>
                  </a:lnTo>
                  <a:lnTo>
                    <a:pt x="1293687" y="2022979"/>
                  </a:lnTo>
                  <a:lnTo>
                    <a:pt x="1312933" y="1979520"/>
                  </a:lnTo>
                  <a:lnTo>
                    <a:pt x="1331790" y="1932615"/>
                  </a:lnTo>
                  <a:lnTo>
                    <a:pt x="1349015" y="1884904"/>
                  </a:lnTo>
                  <a:lnTo>
                    <a:pt x="1364573" y="1836420"/>
                  </a:lnTo>
                  <a:lnTo>
                    <a:pt x="1378430" y="1787200"/>
                  </a:lnTo>
                  <a:lnTo>
                    <a:pt x="1390551" y="1737276"/>
                  </a:lnTo>
                  <a:lnTo>
                    <a:pt x="1400903" y="1686684"/>
                  </a:lnTo>
                  <a:lnTo>
                    <a:pt x="1409449" y="1635457"/>
                  </a:lnTo>
                  <a:lnTo>
                    <a:pt x="1416156" y="1583631"/>
                  </a:lnTo>
                  <a:lnTo>
                    <a:pt x="1420990" y="1531240"/>
                  </a:lnTo>
                  <a:lnTo>
                    <a:pt x="1423916" y="1478317"/>
                  </a:lnTo>
                  <a:lnTo>
                    <a:pt x="1424899" y="1424899"/>
                  </a:lnTo>
                  <a:lnTo>
                    <a:pt x="1424106" y="1376908"/>
                  </a:lnTo>
                  <a:lnTo>
                    <a:pt x="1421743" y="1329314"/>
                  </a:lnTo>
                  <a:lnTo>
                    <a:pt x="1417837" y="1282143"/>
                  </a:lnTo>
                  <a:lnTo>
                    <a:pt x="1412411" y="1235419"/>
                  </a:lnTo>
                  <a:lnTo>
                    <a:pt x="1405491" y="1189167"/>
                  </a:lnTo>
                  <a:lnTo>
                    <a:pt x="1397101" y="1143412"/>
                  </a:lnTo>
                  <a:lnTo>
                    <a:pt x="1387267" y="1098179"/>
                  </a:lnTo>
                  <a:lnTo>
                    <a:pt x="1376013" y="1053493"/>
                  </a:lnTo>
                  <a:lnTo>
                    <a:pt x="1363364" y="1009379"/>
                  </a:lnTo>
                  <a:lnTo>
                    <a:pt x="1349345" y="965862"/>
                  </a:lnTo>
                  <a:lnTo>
                    <a:pt x="1333982" y="922966"/>
                  </a:lnTo>
                  <a:lnTo>
                    <a:pt x="1317299" y="880717"/>
                  </a:lnTo>
                  <a:lnTo>
                    <a:pt x="1299321" y="839140"/>
                  </a:lnTo>
                  <a:lnTo>
                    <a:pt x="1280072" y="798260"/>
                  </a:lnTo>
                  <a:lnTo>
                    <a:pt x="1259579" y="758100"/>
                  </a:lnTo>
                  <a:lnTo>
                    <a:pt x="1237866" y="718688"/>
                  </a:lnTo>
                  <a:lnTo>
                    <a:pt x="1214957" y="680046"/>
                  </a:lnTo>
                  <a:lnTo>
                    <a:pt x="1190878" y="642201"/>
                  </a:lnTo>
                  <a:lnTo>
                    <a:pt x="1165654" y="605177"/>
                  </a:lnTo>
                  <a:lnTo>
                    <a:pt x="1139309" y="568999"/>
                  </a:lnTo>
                  <a:lnTo>
                    <a:pt x="1111869" y="533693"/>
                  </a:lnTo>
                  <a:lnTo>
                    <a:pt x="1083358" y="499282"/>
                  </a:lnTo>
                  <a:lnTo>
                    <a:pt x="1053802" y="465792"/>
                  </a:lnTo>
                  <a:lnTo>
                    <a:pt x="1023225" y="433248"/>
                  </a:lnTo>
                  <a:lnTo>
                    <a:pt x="991653" y="401675"/>
                  </a:lnTo>
                  <a:lnTo>
                    <a:pt x="959109" y="371098"/>
                  </a:lnTo>
                  <a:lnTo>
                    <a:pt x="925620" y="341541"/>
                  </a:lnTo>
                  <a:lnTo>
                    <a:pt x="891209" y="313031"/>
                  </a:lnTo>
                  <a:lnTo>
                    <a:pt x="855903" y="285590"/>
                  </a:lnTo>
                  <a:lnTo>
                    <a:pt x="819726" y="259245"/>
                  </a:lnTo>
                  <a:lnTo>
                    <a:pt x="782702" y="234021"/>
                  </a:lnTo>
                  <a:lnTo>
                    <a:pt x="744858" y="209942"/>
                  </a:lnTo>
                  <a:lnTo>
                    <a:pt x="706217" y="187033"/>
                  </a:lnTo>
                  <a:lnTo>
                    <a:pt x="666805" y="165319"/>
                  </a:lnTo>
                  <a:lnTo>
                    <a:pt x="626646" y="144826"/>
                  </a:lnTo>
                  <a:lnTo>
                    <a:pt x="585766" y="125578"/>
                  </a:lnTo>
                  <a:lnTo>
                    <a:pt x="544190" y="107600"/>
                  </a:lnTo>
                  <a:lnTo>
                    <a:pt x="501942" y="90916"/>
                  </a:lnTo>
                  <a:lnTo>
                    <a:pt x="459047" y="75553"/>
                  </a:lnTo>
                  <a:lnTo>
                    <a:pt x="415530" y="61534"/>
                  </a:lnTo>
                  <a:lnTo>
                    <a:pt x="371417" y="48886"/>
                  </a:lnTo>
                  <a:lnTo>
                    <a:pt x="326732" y="37632"/>
                  </a:lnTo>
                  <a:lnTo>
                    <a:pt x="281500" y="27797"/>
                  </a:lnTo>
                  <a:lnTo>
                    <a:pt x="235746" y="19407"/>
                  </a:lnTo>
                  <a:lnTo>
                    <a:pt x="189496" y="12487"/>
                  </a:lnTo>
                  <a:lnTo>
                    <a:pt x="142773" y="7061"/>
                  </a:lnTo>
                  <a:lnTo>
                    <a:pt x="95602" y="3155"/>
                  </a:lnTo>
                  <a:lnTo>
                    <a:pt x="48010" y="792"/>
                  </a:lnTo>
                  <a:lnTo>
                    <a:pt x="0" y="0"/>
                  </a:lnTo>
                  <a:close/>
                </a:path>
              </a:pathLst>
            </a:custGeom>
            <a:solidFill>
              <a:srgbClr val="FEE90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23" name="Google Shape;223;g377c7ef12f2_0_598"/>
            <p:cNvSpPr/>
            <p:nvPr/>
          </p:nvSpPr>
          <p:spPr>
            <a:xfrm>
              <a:off x="10361077" y="1277783"/>
              <a:ext cx="2556509" cy="2849879"/>
            </a:xfrm>
            <a:custGeom>
              <a:rect b="b" l="l" r="r" t="t"/>
              <a:pathLst>
                <a:path extrusionOk="0" h="2849879" w="2556509">
                  <a:moveTo>
                    <a:pt x="2556435" y="0"/>
                  </a:moveTo>
                  <a:lnTo>
                    <a:pt x="1976693" y="0"/>
                  </a:lnTo>
                  <a:lnTo>
                    <a:pt x="1928667" y="572"/>
                  </a:lnTo>
                  <a:lnTo>
                    <a:pt x="1880921" y="2279"/>
                  </a:lnTo>
                  <a:lnTo>
                    <a:pt x="1833469" y="5109"/>
                  </a:lnTo>
                  <a:lnTo>
                    <a:pt x="1786325" y="9048"/>
                  </a:lnTo>
                  <a:lnTo>
                    <a:pt x="1739500" y="14084"/>
                  </a:lnTo>
                  <a:lnTo>
                    <a:pt x="1693009" y="20204"/>
                  </a:lnTo>
                  <a:lnTo>
                    <a:pt x="1646863" y="27394"/>
                  </a:lnTo>
                  <a:lnTo>
                    <a:pt x="1601076" y="35642"/>
                  </a:lnTo>
                  <a:lnTo>
                    <a:pt x="1555661" y="44935"/>
                  </a:lnTo>
                  <a:lnTo>
                    <a:pt x="1510631" y="55260"/>
                  </a:lnTo>
                  <a:lnTo>
                    <a:pt x="1465998" y="66604"/>
                  </a:lnTo>
                  <a:lnTo>
                    <a:pt x="1421776" y="78953"/>
                  </a:lnTo>
                  <a:lnTo>
                    <a:pt x="1377977" y="92296"/>
                  </a:lnTo>
                  <a:lnTo>
                    <a:pt x="1334615" y="106619"/>
                  </a:lnTo>
                  <a:lnTo>
                    <a:pt x="1291702" y="121909"/>
                  </a:lnTo>
                  <a:lnTo>
                    <a:pt x="1249251" y="138153"/>
                  </a:lnTo>
                  <a:lnTo>
                    <a:pt x="1207276" y="155338"/>
                  </a:lnTo>
                  <a:lnTo>
                    <a:pt x="1165789" y="173452"/>
                  </a:lnTo>
                  <a:lnTo>
                    <a:pt x="1124804" y="192481"/>
                  </a:lnTo>
                  <a:lnTo>
                    <a:pt x="1084332" y="212413"/>
                  </a:lnTo>
                  <a:lnTo>
                    <a:pt x="1044387" y="233234"/>
                  </a:lnTo>
                  <a:lnTo>
                    <a:pt x="1004983" y="254931"/>
                  </a:lnTo>
                  <a:lnTo>
                    <a:pt x="966131" y="277492"/>
                  </a:lnTo>
                  <a:lnTo>
                    <a:pt x="927846" y="300904"/>
                  </a:lnTo>
                  <a:lnTo>
                    <a:pt x="890139" y="325154"/>
                  </a:lnTo>
                  <a:lnTo>
                    <a:pt x="853024" y="350228"/>
                  </a:lnTo>
                  <a:lnTo>
                    <a:pt x="816513" y="376114"/>
                  </a:lnTo>
                  <a:lnTo>
                    <a:pt x="780621" y="402799"/>
                  </a:lnTo>
                  <a:lnTo>
                    <a:pt x="745359" y="430270"/>
                  </a:lnTo>
                  <a:lnTo>
                    <a:pt x="710740" y="458514"/>
                  </a:lnTo>
                  <a:lnTo>
                    <a:pt x="676778" y="487518"/>
                  </a:lnTo>
                  <a:lnTo>
                    <a:pt x="643486" y="517269"/>
                  </a:lnTo>
                  <a:lnTo>
                    <a:pt x="610876" y="547754"/>
                  </a:lnTo>
                  <a:lnTo>
                    <a:pt x="578961" y="578961"/>
                  </a:lnTo>
                  <a:lnTo>
                    <a:pt x="547754" y="610876"/>
                  </a:lnTo>
                  <a:lnTo>
                    <a:pt x="517269" y="643486"/>
                  </a:lnTo>
                  <a:lnTo>
                    <a:pt x="487518" y="676778"/>
                  </a:lnTo>
                  <a:lnTo>
                    <a:pt x="458514" y="710740"/>
                  </a:lnTo>
                  <a:lnTo>
                    <a:pt x="430270" y="745359"/>
                  </a:lnTo>
                  <a:lnTo>
                    <a:pt x="402799" y="780621"/>
                  </a:lnTo>
                  <a:lnTo>
                    <a:pt x="376114" y="816513"/>
                  </a:lnTo>
                  <a:lnTo>
                    <a:pt x="350228" y="853024"/>
                  </a:lnTo>
                  <a:lnTo>
                    <a:pt x="325154" y="890139"/>
                  </a:lnTo>
                  <a:lnTo>
                    <a:pt x="300904" y="927846"/>
                  </a:lnTo>
                  <a:lnTo>
                    <a:pt x="277492" y="966131"/>
                  </a:lnTo>
                  <a:lnTo>
                    <a:pt x="254931" y="1004983"/>
                  </a:lnTo>
                  <a:lnTo>
                    <a:pt x="233234" y="1044387"/>
                  </a:lnTo>
                  <a:lnTo>
                    <a:pt x="212413" y="1084332"/>
                  </a:lnTo>
                  <a:lnTo>
                    <a:pt x="192481" y="1124804"/>
                  </a:lnTo>
                  <a:lnTo>
                    <a:pt x="173452" y="1165789"/>
                  </a:lnTo>
                  <a:lnTo>
                    <a:pt x="155338" y="1207276"/>
                  </a:lnTo>
                  <a:lnTo>
                    <a:pt x="138153" y="1249251"/>
                  </a:lnTo>
                  <a:lnTo>
                    <a:pt x="121909" y="1291702"/>
                  </a:lnTo>
                  <a:lnTo>
                    <a:pt x="106619" y="1334615"/>
                  </a:lnTo>
                  <a:lnTo>
                    <a:pt x="92296" y="1377977"/>
                  </a:lnTo>
                  <a:lnTo>
                    <a:pt x="78953" y="1421776"/>
                  </a:lnTo>
                  <a:lnTo>
                    <a:pt x="66604" y="1465998"/>
                  </a:lnTo>
                  <a:lnTo>
                    <a:pt x="55260" y="1510631"/>
                  </a:lnTo>
                  <a:lnTo>
                    <a:pt x="44935" y="1555661"/>
                  </a:lnTo>
                  <a:lnTo>
                    <a:pt x="35642" y="1601076"/>
                  </a:lnTo>
                  <a:lnTo>
                    <a:pt x="27394" y="1646863"/>
                  </a:lnTo>
                  <a:lnTo>
                    <a:pt x="20204" y="1693009"/>
                  </a:lnTo>
                  <a:lnTo>
                    <a:pt x="14084" y="1739500"/>
                  </a:lnTo>
                  <a:lnTo>
                    <a:pt x="9048" y="1786325"/>
                  </a:lnTo>
                  <a:lnTo>
                    <a:pt x="5109" y="1833469"/>
                  </a:lnTo>
                  <a:lnTo>
                    <a:pt x="2279" y="1880921"/>
                  </a:lnTo>
                  <a:lnTo>
                    <a:pt x="572" y="1928667"/>
                  </a:lnTo>
                  <a:lnTo>
                    <a:pt x="0" y="1976693"/>
                  </a:lnTo>
                  <a:lnTo>
                    <a:pt x="0" y="2849798"/>
                  </a:lnTo>
                  <a:lnTo>
                    <a:pt x="2556435" y="2849798"/>
                  </a:lnTo>
                  <a:lnTo>
                    <a:pt x="2556435" y="0"/>
                  </a:lnTo>
                  <a:close/>
                </a:path>
              </a:pathLst>
            </a:custGeom>
            <a:solidFill>
              <a:srgbClr val="DF063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grpSp>
      <p:grpSp>
        <p:nvGrpSpPr>
          <p:cNvPr id="224" name="Google Shape;224;g377c7ef12f2_0_598"/>
          <p:cNvGrpSpPr/>
          <p:nvPr/>
        </p:nvGrpSpPr>
        <p:grpSpPr>
          <a:xfrm>
            <a:off x="15735325" y="1277527"/>
            <a:ext cx="3527273" cy="2849309"/>
            <a:chOff x="15738473" y="1277783"/>
            <a:chExt cx="3527979" cy="2849879"/>
          </a:xfrm>
        </p:grpSpPr>
        <p:sp>
          <p:nvSpPr>
            <p:cNvPr id="225" name="Google Shape;225;g377c7ef12f2_0_598"/>
            <p:cNvSpPr/>
            <p:nvPr/>
          </p:nvSpPr>
          <p:spPr>
            <a:xfrm>
              <a:off x="15738473" y="1277783"/>
              <a:ext cx="1424940" cy="2849879"/>
            </a:xfrm>
            <a:custGeom>
              <a:rect b="b" l="l" r="r" t="t"/>
              <a:pathLst>
                <a:path extrusionOk="0" h="2849879" w="1424940">
                  <a:moveTo>
                    <a:pt x="0" y="0"/>
                  </a:moveTo>
                  <a:lnTo>
                    <a:pt x="20" y="2849798"/>
                  </a:lnTo>
                  <a:lnTo>
                    <a:pt x="50399" y="2848924"/>
                  </a:lnTo>
                  <a:lnTo>
                    <a:pt x="100339" y="2846321"/>
                  </a:lnTo>
                  <a:lnTo>
                    <a:pt x="149810" y="2842018"/>
                  </a:lnTo>
                  <a:lnTo>
                    <a:pt x="198784" y="2836044"/>
                  </a:lnTo>
                  <a:lnTo>
                    <a:pt x="247232" y="2828429"/>
                  </a:lnTo>
                  <a:lnTo>
                    <a:pt x="295126" y="2819200"/>
                  </a:lnTo>
                  <a:lnTo>
                    <a:pt x="342435" y="2808386"/>
                  </a:lnTo>
                  <a:lnTo>
                    <a:pt x="389133" y="2796017"/>
                  </a:lnTo>
                  <a:lnTo>
                    <a:pt x="435189" y="2782121"/>
                  </a:lnTo>
                  <a:lnTo>
                    <a:pt x="480574" y="2766727"/>
                  </a:lnTo>
                  <a:lnTo>
                    <a:pt x="525261" y="2749865"/>
                  </a:lnTo>
                  <a:lnTo>
                    <a:pt x="569219" y="2731562"/>
                  </a:lnTo>
                  <a:lnTo>
                    <a:pt x="612421" y="2711848"/>
                  </a:lnTo>
                  <a:lnTo>
                    <a:pt x="654836" y="2690752"/>
                  </a:lnTo>
                  <a:lnTo>
                    <a:pt x="696438" y="2668302"/>
                  </a:lnTo>
                  <a:lnTo>
                    <a:pt x="737195" y="2644527"/>
                  </a:lnTo>
                  <a:lnTo>
                    <a:pt x="777081" y="2619457"/>
                  </a:lnTo>
                  <a:lnTo>
                    <a:pt x="816065" y="2593120"/>
                  </a:lnTo>
                  <a:lnTo>
                    <a:pt x="854119" y="2565545"/>
                  </a:lnTo>
                  <a:lnTo>
                    <a:pt x="891214" y="2536760"/>
                  </a:lnTo>
                  <a:lnTo>
                    <a:pt x="927321" y="2506795"/>
                  </a:lnTo>
                  <a:lnTo>
                    <a:pt x="962412" y="2475679"/>
                  </a:lnTo>
                  <a:lnTo>
                    <a:pt x="996457" y="2443441"/>
                  </a:lnTo>
                  <a:lnTo>
                    <a:pt x="1029427" y="2410108"/>
                  </a:lnTo>
                  <a:lnTo>
                    <a:pt x="1061295" y="2375711"/>
                  </a:lnTo>
                  <a:lnTo>
                    <a:pt x="1092030" y="2340277"/>
                  </a:lnTo>
                  <a:lnTo>
                    <a:pt x="1121604" y="2303837"/>
                  </a:lnTo>
                  <a:lnTo>
                    <a:pt x="1149988" y="2266418"/>
                  </a:lnTo>
                  <a:lnTo>
                    <a:pt x="1177153" y="2228050"/>
                  </a:lnTo>
                  <a:lnTo>
                    <a:pt x="1203071" y="2188761"/>
                  </a:lnTo>
                  <a:lnTo>
                    <a:pt x="1227712" y="2148581"/>
                  </a:lnTo>
                  <a:lnTo>
                    <a:pt x="1251047" y="2107538"/>
                  </a:lnTo>
                  <a:lnTo>
                    <a:pt x="1273049" y="2065661"/>
                  </a:lnTo>
                  <a:lnTo>
                    <a:pt x="1293687" y="2022979"/>
                  </a:lnTo>
                  <a:lnTo>
                    <a:pt x="1312933" y="1979520"/>
                  </a:lnTo>
                  <a:lnTo>
                    <a:pt x="1331790" y="1932615"/>
                  </a:lnTo>
                  <a:lnTo>
                    <a:pt x="1349015" y="1884904"/>
                  </a:lnTo>
                  <a:lnTo>
                    <a:pt x="1364573" y="1836420"/>
                  </a:lnTo>
                  <a:lnTo>
                    <a:pt x="1378430" y="1787200"/>
                  </a:lnTo>
                  <a:lnTo>
                    <a:pt x="1390551" y="1737276"/>
                  </a:lnTo>
                  <a:lnTo>
                    <a:pt x="1400903" y="1686684"/>
                  </a:lnTo>
                  <a:lnTo>
                    <a:pt x="1409449" y="1635457"/>
                  </a:lnTo>
                  <a:lnTo>
                    <a:pt x="1416156" y="1583631"/>
                  </a:lnTo>
                  <a:lnTo>
                    <a:pt x="1420990" y="1531240"/>
                  </a:lnTo>
                  <a:lnTo>
                    <a:pt x="1423916" y="1478317"/>
                  </a:lnTo>
                  <a:lnTo>
                    <a:pt x="1424899" y="1424899"/>
                  </a:lnTo>
                  <a:lnTo>
                    <a:pt x="1424106" y="1376908"/>
                  </a:lnTo>
                  <a:lnTo>
                    <a:pt x="1421743" y="1329314"/>
                  </a:lnTo>
                  <a:lnTo>
                    <a:pt x="1417837" y="1282143"/>
                  </a:lnTo>
                  <a:lnTo>
                    <a:pt x="1412411" y="1235419"/>
                  </a:lnTo>
                  <a:lnTo>
                    <a:pt x="1405491" y="1189167"/>
                  </a:lnTo>
                  <a:lnTo>
                    <a:pt x="1397101" y="1143412"/>
                  </a:lnTo>
                  <a:lnTo>
                    <a:pt x="1387267" y="1098179"/>
                  </a:lnTo>
                  <a:lnTo>
                    <a:pt x="1376013" y="1053493"/>
                  </a:lnTo>
                  <a:lnTo>
                    <a:pt x="1363364" y="1009379"/>
                  </a:lnTo>
                  <a:lnTo>
                    <a:pt x="1349345" y="965862"/>
                  </a:lnTo>
                  <a:lnTo>
                    <a:pt x="1333982" y="922966"/>
                  </a:lnTo>
                  <a:lnTo>
                    <a:pt x="1317299" y="880717"/>
                  </a:lnTo>
                  <a:lnTo>
                    <a:pt x="1299321" y="839140"/>
                  </a:lnTo>
                  <a:lnTo>
                    <a:pt x="1280072" y="798260"/>
                  </a:lnTo>
                  <a:lnTo>
                    <a:pt x="1259579" y="758100"/>
                  </a:lnTo>
                  <a:lnTo>
                    <a:pt x="1237866" y="718688"/>
                  </a:lnTo>
                  <a:lnTo>
                    <a:pt x="1214957" y="680046"/>
                  </a:lnTo>
                  <a:lnTo>
                    <a:pt x="1190878" y="642201"/>
                  </a:lnTo>
                  <a:lnTo>
                    <a:pt x="1165654" y="605177"/>
                  </a:lnTo>
                  <a:lnTo>
                    <a:pt x="1139309" y="568999"/>
                  </a:lnTo>
                  <a:lnTo>
                    <a:pt x="1111869" y="533693"/>
                  </a:lnTo>
                  <a:lnTo>
                    <a:pt x="1083358" y="499282"/>
                  </a:lnTo>
                  <a:lnTo>
                    <a:pt x="1053802" y="465792"/>
                  </a:lnTo>
                  <a:lnTo>
                    <a:pt x="1023225" y="433248"/>
                  </a:lnTo>
                  <a:lnTo>
                    <a:pt x="991653" y="401675"/>
                  </a:lnTo>
                  <a:lnTo>
                    <a:pt x="959109" y="371098"/>
                  </a:lnTo>
                  <a:lnTo>
                    <a:pt x="925620" y="341541"/>
                  </a:lnTo>
                  <a:lnTo>
                    <a:pt x="891209" y="313031"/>
                  </a:lnTo>
                  <a:lnTo>
                    <a:pt x="855903" y="285590"/>
                  </a:lnTo>
                  <a:lnTo>
                    <a:pt x="819726" y="259245"/>
                  </a:lnTo>
                  <a:lnTo>
                    <a:pt x="782702" y="234021"/>
                  </a:lnTo>
                  <a:lnTo>
                    <a:pt x="744858" y="209942"/>
                  </a:lnTo>
                  <a:lnTo>
                    <a:pt x="706217" y="187033"/>
                  </a:lnTo>
                  <a:lnTo>
                    <a:pt x="666805" y="165319"/>
                  </a:lnTo>
                  <a:lnTo>
                    <a:pt x="626646" y="144826"/>
                  </a:lnTo>
                  <a:lnTo>
                    <a:pt x="585766" y="125578"/>
                  </a:lnTo>
                  <a:lnTo>
                    <a:pt x="544190" y="107600"/>
                  </a:lnTo>
                  <a:lnTo>
                    <a:pt x="501942" y="90916"/>
                  </a:lnTo>
                  <a:lnTo>
                    <a:pt x="459047" y="75553"/>
                  </a:lnTo>
                  <a:lnTo>
                    <a:pt x="415530" y="61534"/>
                  </a:lnTo>
                  <a:lnTo>
                    <a:pt x="371417" y="48886"/>
                  </a:lnTo>
                  <a:lnTo>
                    <a:pt x="326732" y="37632"/>
                  </a:lnTo>
                  <a:lnTo>
                    <a:pt x="281500" y="27797"/>
                  </a:lnTo>
                  <a:lnTo>
                    <a:pt x="235746" y="19407"/>
                  </a:lnTo>
                  <a:lnTo>
                    <a:pt x="189496" y="12487"/>
                  </a:lnTo>
                  <a:lnTo>
                    <a:pt x="142773" y="7061"/>
                  </a:lnTo>
                  <a:lnTo>
                    <a:pt x="95602" y="3155"/>
                  </a:lnTo>
                  <a:lnTo>
                    <a:pt x="48010" y="792"/>
                  </a:lnTo>
                  <a:lnTo>
                    <a:pt x="0" y="0"/>
                  </a:lnTo>
                  <a:close/>
                </a:path>
              </a:pathLst>
            </a:custGeom>
            <a:solidFill>
              <a:srgbClr val="FEE90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26" name="Google Shape;226;g377c7ef12f2_0_598"/>
            <p:cNvSpPr/>
            <p:nvPr/>
          </p:nvSpPr>
          <p:spPr>
            <a:xfrm>
              <a:off x="17186827" y="1277783"/>
              <a:ext cx="2079625" cy="2849879"/>
            </a:xfrm>
            <a:custGeom>
              <a:rect b="b" l="l" r="r" t="t"/>
              <a:pathLst>
                <a:path extrusionOk="0" h="2849879" w="2079625">
                  <a:moveTo>
                    <a:pt x="2079601" y="0"/>
                  </a:moveTo>
                  <a:lnTo>
                    <a:pt x="1976693" y="0"/>
                  </a:lnTo>
                  <a:lnTo>
                    <a:pt x="1928667" y="572"/>
                  </a:lnTo>
                  <a:lnTo>
                    <a:pt x="1880921" y="2279"/>
                  </a:lnTo>
                  <a:lnTo>
                    <a:pt x="1833469" y="5109"/>
                  </a:lnTo>
                  <a:lnTo>
                    <a:pt x="1786325" y="9048"/>
                  </a:lnTo>
                  <a:lnTo>
                    <a:pt x="1739500" y="14084"/>
                  </a:lnTo>
                  <a:lnTo>
                    <a:pt x="1693009" y="20204"/>
                  </a:lnTo>
                  <a:lnTo>
                    <a:pt x="1646863" y="27394"/>
                  </a:lnTo>
                  <a:lnTo>
                    <a:pt x="1601076" y="35642"/>
                  </a:lnTo>
                  <a:lnTo>
                    <a:pt x="1555661" y="44935"/>
                  </a:lnTo>
                  <a:lnTo>
                    <a:pt x="1510631" y="55260"/>
                  </a:lnTo>
                  <a:lnTo>
                    <a:pt x="1465998" y="66604"/>
                  </a:lnTo>
                  <a:lnTo>
                    <a:pt x="1421776" y="78953"/>
                  </a:lnTo>
                  <a:lnTo>
                    <a:pt x="1377977" y="92296"/>
                  </a:lnTo>
                  <a:lnTo>
                    <a:pt x="1334615" y="106619"/>
                  </a:lnTo>
                  <a:lnTo>
                    <a:pt x="1291702" y="121909"/>
                  </a:lnTo>
                  <a:lnTo>
                    <a:pt x="1249251" y="138153"/>
                  </a:lnTo>
                  <a:lnTo>
                    <a:pt x="1207276" y="155338"/>
                  </a:lnTo>
                  <a:lnTo>
                    <a:pt x="1165789" y="173452"/>
                  </a:lnTo>
                  <a:lnTo>
                    <a:pt x="1124804" y="192481"/>
                  </a:lnTo>
                  <a:lnTo>
                    <a:pt x="1084332" y="212413"/>
                  </a:lnTo>
                  <a:lnTo>
                    <a:pt x="1044387" y="233234"/>
                  </a:lnTo>
                  <a:lnTo>
                    <a:pt x="1004983" y="254931"/>
                  </a:lnTo>
                  <a:lnTo>
                    <a:pt x="966131" y="277492"/>
                  </a:lnTo>
                  <a:lnTo>
                    <a:pt x="927846" y="300904"/>
                  </a:lnTo>
                  <a:lnTo>
                    <a:pt x="890139" y="325154"/>
                  </a:lnTo>
                  <a:lnTo>
                    <a:pt x="853024" y="350228"/>
                  </a:lnTo>
                  <a:lnTo>
                    <a:pt x="816513" y="376114"/>
                  </a:lnTo>
                  <a:lnTo>
                    <a:pt x="780621" y="402799"/>
                  </a:lnTo>
                  <a:lnTo>
                    <a:pt x="745359" y="430270"/>
                  </a:lnTo>
                  <a:lnTo>
                    <a:pt x="710740" y="458514"/>
                  </a:lnTo>
                  <a:lnTo>
                    <a:pt x="676778" y="487518"/>
                  </a:lnTo>
                  <a:lnTo>
                    <a:pt x="643486" y="517269"/>
                  </a:lnTo>
                  <a:lnTo>
                    <a:pt x="610876" y="547754"/>
                  </a:lnTo>
                  <a:lnTo>
                    <a:pt x="578961" y="578961"/>
                  </a:lnTo>
                  <a:lnTo>
                    <a:pt x="547754" y="610876"/>
                  </a:lnTo>
                  <a:lnTo>
                    <a:pt x="517269" y="643486"/>
                  </a:lnTo>
                  <a:lnTo>
                    <a:pt x="487518" y="676778"/>
                  </a:lnTo>
                  <a:lnTo>
                    <a:pt x="458514" y="710740"/>
                  </a:lnTo>
                  <a:lnTo>
                    <a:pt x="430270" y="745359"/>
                  </a:lnTo>
                  <a:lnTo>
                    <a:pt x="402799" y="780621"/>
                  </a:lnTo>
                  <a:lnTo>
                    <a:pt x="376114" y="816513"/>
                  </a:lnTo>
                  <a:lnTo>
                    <a:pt x="350228" y="853024"/>
                  </a:lnTo>
                  <a:lnTo>
                    <a:pt x="325154" y="890139"/>
                  </a:lnTo>
                  <a:lnTo>
                    <a:pt x="300904" y="927846"/>
                  </a:lnTo>
                  <a:lnTo>
                    <a:pt x="277492" y="966131"/>
                  </a:lnTo>
                  <a:lnTo>
                    <a:pt x="254931" y="1004983"/>
                  </a:lnTo>
                  <a:lnTo>
                    <a:pt x="233234" y="1044387"/>
                  </a:lnTo>
                  <a:lnTo>
                    <a:pt x="212413" y="1084332"/>
                  </a:lnTo>
                  <a:lnTo>
                    <a:pt x="192481" y="1124804"/>
                  </a:lnTo>
                  <a:lnTo>
                    <a:pt x="173452" y="1165789"/>
                  </a:lnTo>
                  <a:lnTo>
                    <a:pt x="155338" y="1207276"/>
                  </a:lnTo>
                  <a:lnTo>
                    <a:pt x="138153" y="1249251"/>
                  </a:lnTo>
                  <a:lnTo>
                    <a:pt x="121909" y="1291702"/>
                  </a:lnTo>
                  <a:lnTo>
                    <a:pt x="106619" y="1334615"/>
                  </a:lnTo>
                  <a:lnTo>
                    <a:pt x="92296" y="1377977"/>
                  </a:lnTo>
                  <a:lnTo>
                    <a:pt x="78953" y="1421776"/>
                  </a:lnTo>
                  <a:lnTo>
                    <a:pt x="66604" y="1465998"/>
                  </a:lnTo>
                  <a:lnTo>
                    <a:pt x="55260" y="1510631"/>
                  </a:lnTo>
                  <a:lnTo>
                    <a:pt x="44935" y="1555661"/>
                  </a:lnTo>
                  <a:lnTo>
                    <a:pt x="35642" y="1601076"/>
                  </a:lnTo>
                  <a:lnTo>
                    <a:pt x="27394" y="1646863"/>
                  </a:lnTo>
                  <a:lnTo>
                    <a:pt x="20204" y="1693009"/>
                  </a:lnTo>
                  <a:lnTo>
                    <a:pt x="14084" y="1739500"/>
                  </a:lnTo>
                  <a:lnTo>
                    <a:pt x="9048" y="1786325"/>
                  </a:lnTo>
                  <a:lnTo>
                    <a:pt x="5109" y="1833469"/>
                  </a:lnTo>
                  <a:lnTo>
                    <a:pt x="2279" y="1880921"/>
                  </a:lnTo>
                  <a:lnTo>
                    <a:pt x="572" y="1928667"/>
                  </a:lnTo>
                  <a:lnTo>
                    <a:pt x="0" y="1976693"/>
                  </a:lnTo>
                  <a:lnTo>
                    <a:pt x="0" y="2849798"/>
                  </a:lnTo>
                  <a:lnTo>
                    <a:pt x="2079601" y="2849798"/>
                  </a:lnTo>
                  <a:lnTo>
                    <a:pt x="2079601" y="0"/>
                  </a:lnTo>
                  <a:close/>
                </a:path>
              </a:pathLst>
            </a:custGeom>
            <a:solidFill>
              <a:srgbClr val="DF063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grpSp>
      <p:grpSp>
        <p:nvGrpSpPr>
          <p:cNvPr id="227" name="Google Shape;227;g377c7ef12f2_0_598"/>
          <p:cNvGrpSpPr/>
          <p:nvPr/>
        </p:nvGrpSpPr>
        <p:grpSpPr>
          <a:xfrm>
            <a:off x="11597850" y="4242016"/>
            <a:ext cx="4004072" cy="2849309"/>
            <a:chOff x="11600170" y="4242865"/>
            <a:chExt cx="4004873" cy="2849879"/>
          </a:xfrm>
        </p:grpSpPr>
        <p:sp>
          <p:nvSpPr>
            <p:cNvPr id="228" name="Google Shape;228;g377c7ef12f2_0_598"/>
            <p:cNvSpPr/>
            <p:nvPr/>
          </p:nvSpPr>
          <p:spPr>
            <a:xfrm>
              <a:off x="11600170" y="4242865"/>
              <a:ext cx="1424940" cy="2849879"/>
            </a:xfrm>
            <a:custGeom>
              <a:rect b="b" l="l" r="r" t="t"/>
              <a:pathLst>
                <a:path extrusionOk="0" h="2849879" w="1424940">
                  <a:moveTo>
                    <a:pt x="0" y="0"/>
                  </a:moveTo>
                  <a:lnTo>
                    <a:pt x="20" y="2849798"/>
                  </a:lnTo>
                  <a:lnTo>
                    <a:pt x="50399" y="2848924"/>
                  </a:lnTo>
                  <a:lnTo>
                    <a:pt x="100339" y="2846321"/>
                  </a:lnTo>
                  <a:lnTo>
                    <a:pt x="149810" y="2842018"/>
                  </a:lnTo>
                  <a:lnTo>
                    <a:pt x="198784" y="2836044"/>
                  </a:lnTo>
                  <a:lnTo>
                    <a:pt x="247232" y="2828429"/>
                  </a:lnTo>
                  <a:lnTo>
                    <a:pt x="295126" y="2819200"/>
                  </a:lnTo>
                  <a:lnTo>
                    <a:pt x="342435" y="2808386"/>
                  </a:lnTo>
                  <a:lnTo>
                    <a:pt x="389133" y="2796017"/>
                  </a:lnTo>
                  <a:lnTo>
                    <a:pt x="435189" y="2782121"/>
                  </a:lnTo>
                  <a:lnTo>
                    <a:pt x="480574" y="2766727"/>
                  </a:lnTo>
                  <a:lnTo>
                    <a:pt x="525261" y="2749865"/>
                  </a:lnTo>
                  <a:lnTo>
                    <a:pt x="569219" y="2731562"/>
                  </a:lnTo>
                  <a:lnTo>
                    <a:pt x="612421" y="2711848"/>
                  </a:lnTo>
                  <a:lnTo>
                    <a:pt x="654836" y="2690752"/>
                  </a:lnTo>
                  <a:lnTo>
                    <a:pt x="696438" y="2668302"/>
                  </a:lnTo>
                  <a:lnTo>
                    <a:pt x="737195" y="2644527"/>
                  </a:lnTo>
                  <a:lnTo>
                    <a:pt x="777081" y="2619457"/>
                  </a:lnTo>
                  <a:lnTo>
                    <a:pt x="816065" y="2593120"/>
                  </a:lnTo>
                  <a:lnTo>
                    <a:pt x="854119" y="2565545"/>
                  </a:lnTo>
                  <a:lnTo>
                    <a:pt x="891214" y="2536760"/>
                  </a:lnTo>
                  <a:lnTo>
                    <a:pt x="927321" y="2506795"/>
                  </a:lnTo>
                  <a:lnTo>
                    <a:pt x="962412" y="2475679"/>
                  </a:lnTo>
                  <a:lnTo>
                    <a:pt x="996457" y="2443441"/>
                  </a:lnTo>
                  <a:lnTo>
                    <a:pt x="1029427" y="2410108"/>
                  </a:lnTo>
                  <a:lnTo>
                    <a:pt x="1061295" y="2375711"/>
                  </a:lnTo>
                  <a:lnTo>
                    <a:pt x="1092030" y="2340277"/>
                  </a:lnTo>
                  <a:lnTo>
                    <a:pt x="1121604" y="2303837"/>
                  </a:lnTo>
                  <a:lnTo>
                    <a:pt x="1149988" y="2266418"/>
                  </a:lnTo>
                  <a:lnTo>
                    <a:pt x="1177153" y="2228050"/>
                  </a:lnTo>
                  <a:lnTo>
                    <a:pt x="1203071" y="2188761"/>
                  </a:lnTo>
                  <a:lnTo>
                    <a:pt x="1227712" y="2148581"/>
                  </a:lnTo>
                  <a:lnTo>
                    <a:pt x="1251047" y="2107538"/>
                  </a:lnTo>
                  <a:lnTo>
                    <a:pt x="1273049" y="2065661"/>
                  </a:lnTo>
                  <a:lnTo>
                    <a:pt x="1293687" y="2022979"/>
                  </a:lnTo>
                  <a:lnTo>
                    <a:pt x="1312933" y="1979520"/>
                  </a:lnTo>
                  <a:lnTo>
                    <a:pt x="1331790" y="1932615"/>
                  </a:lnTo>
                  <a:lnTo>
                    <a:pt x="1349015" y="1884904"/>
                  </a:lnTo>
                  <a:lnTo>
                    <a:pt x="1364573" y="1836420"/>
                  </a:lnTo>
                  <a:lnTo>
                    <a:pt x="1378430" y="1787200"/>
                  </a:lnTo>
                  <a:lnTo>
                    <a:pt x="1390551" y="1737276"/>
                  </a:lnTo>
                  <a:lnTo>
                    <a:pt x="1400903" y="1686684"/>
                  </a:lnTo>
                  <a:lnTo>
                    <a:pt x="1409449" y="1635457"/>
                  </a:lnTo>
                  <a:lnTo>
                    <a:pt x="1416156" y="1583631"/>
                  </a:lnTo>
                  <a:lnTo>
                    <a:pt x="1420990" y="1531240"/>
                  </a:lnTo>
                  <a:lnTo>
                    <a:pt x="1423916" y="1478317"/>
                  </a:lnTo>
                  <a:lnTo>
                    <a:pt x="1424899" y="1424899"/>
                  </a:lnTo>
                  <a:lnTo>
                    <a:pt x="1424106" y="1376908"/>
                  </a:lnTo>
                  <a:lnTo>
                    <a:pt x="1421743" y="1329314"/>
                  </a:lnTo>
                  <a:lnTo>
                    <a:pt x="1417837" y="1282143"/>
                  </a:lnTo>
                  <a:lnTo>
                    <a:pt x="1412411" y="1235419"/>
                  </a:lnTo>
                  <a:lnTo>
                    <a:pt x="1405491" y="1189167"/>
                  </a:lnTo>
                  <a:lnTo>
                    <a:pt x="1397101" y="1143412"/>
                  </a:lnTo>
                  <a:lnTo>
                    <a:pt x="1387267" y="1098179"/>
                  </a:lnTo>
                  <a:lnTo>
                    <a:pt x="1376013" y="1053493"/>
                  </a:lnTo>
                  <a:lnTo>
                    <a:pt x="1363364" y="1009379"/>
                  </a:lnTo>
                  <a:lnTo>
                    <a:pt x="1349345" y="965862"/>
                  </a:lnTo>
                  <a:lnTo>
                    <a:pt x="1333982" y="922966"/>
                  </a:lnTo>
                  <a:lnTo>
                    <a:pt x="1317299" y="880717"/>
                  </a:lnTo>
                  <a:lnTo>
                    <a:pt x="1299321" y="839140"/>
                  </a:lnTo>
                  <a:lnTo>
                    <a:pt x="1280072" y="798260"/>
                  </a:lnTo>
                  <a:lnTo>
                    <a:pt x="1259579" y="758100"/>
                  </a:lnTo>
                  <a:lnTo>
                    <a:pt x="1237866" y="718688"/>
                  </a:lnTo>
                  <a:lnTo>
                    <a:pt x="1214957" y="680046"/>
                  </a:lnTo>
                  <a:lnTo>
                    <a:pt x="1190878" y="642201"/>
                  </a:lnTo>
                  <a:lnTo>
                    <a:pt x="1165654" y="605177"/>
                  </a:lnTo>
                  <a:lnTo>
                    <a:pt x="1139309" y="568999"/>
                  </a:lnTo>
                  <a:lnTo>
                    <a:pt x="1111869" y="533693"/>
                  </a:lnTo>
                  <a:lnTo>
                    <a:pt x="1083358" y="499282"/>
                  </a:lnTo>
                  <a:lnTo>
                    <a:pt x="1053802" y="465792"/>
                  </a:lnTo>
                  <a:lnTo>
                    <a:pt x="1023225" y="433248"/>
                  </a:lnTo>
                  <a:lnTo>
                    <a:pt x="991653" y="401675"/>
                  </a:lnTo>
                  <a:lnTo>
                    <a:pt x="959109" y="371098"/>
                  </a:lnTo>
                  <a:lnTo>
                    <a:pt x="925620" y="341541"/>
                  </a:lnTo>
                  <a:lnTo>
                    <a:pt x="891209" y="313031"/>
                  </a:lnTo>
                  <a:lnTo>
                    <a:pt x="855903" y="285590"/>
                  </a:lnTo>
                  <a:lnTo>
                    <a:pt x="819726" y="259245"/>
                  </a:lnTo>
                  <a:lnTo>
                    <a:pt x="782702" y="234021"/>
                  </a:lnTo>
                  <a:lnTo>
                    <a:pt x="744858" y="209942"/>
                  </a:lnTo>
                  <a:lnTo>
                    <a:pt x="706217" y="187033"/>
                  </a:lnTo>
                  <a:lnTo>
                    <a:pt x="666805" y="165319"/>
                  </a:lnTo>
                  <a:lnTo>
                    <a:pt x="626646" y="144826"/>
                  </a:lnTo>
                  <a:lnTo>
                    <a:pt x="585766" y="125578"/>
                  </a:lnTo>
                  <a:lnTo>
                    <a:pt x="544190" y="107600"/>
                  </a:lnTo>
                  <a:lnTo>
                    <a:pt x="501942" y="90916"/>
                  </a:lnTo>
                  <a:lnTo>
                    <a:pt x="459047" y="75553"/>
                  </a:lnTo>
                  <a:lnTo>
                    <a:pt x="415530" y="61534"/>
                  </a:lnTo>
                  <a:lnTo>
                    <a:pt x="371417" y="48886"/>
                  </a:lnTo>
                  <a:lnTo>
                    <a:pt x="326732" y="37632"/>
                  </a:lnTo>
                  <a:lnTo>
                    <a:pt x="281500" y="27797"/>
                  </a:lnTo>
                  <a:lnTo>
                    <a:pt x="235746" y="19407"/>
                  </a:lnTo>
                  <a:lnTo>
                    <a:pt x="189496" y="12487"/>
                  </a:lnTo>
                  <a:lnTo>
                    <a:pt x="142773" y="7061"/>
                  </a:lnTo>
                  <a:lnTo>
                    <a:pt x="95602" y="3155"/>
                  </a:lnTo>
                  <a:lnTo>
                    <a:pt x="48010" y="792"/>
                  </a:lnTo>
                  <a:lnTo>
                    <a:pt x="0" y="0"/>
                  </a:lnTo>
                  <a:close/>
                </a:path>
              </a:pathLst>
            </a:custGeom>
            <a:solidFill>
              <a:srgbClr val="FEE90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29" name="Google Shape;229;g377c7ef12f2_0_598"/>
            <p:cNvSpPr/>
            <p:nvPr/>
          </p:nvSpPr>
          <p:spPr>
            <a:xfrm>
              <a:off x="13048534" y="4242865"/>
              <a:ext cx="2556509" cy="2849879"/>
            </a:xfrm>
            <a:custGeom>
              <a:rect b="b" l="l" r="r" t="t"/>
              <a:pathLst>
                <a:path extrusionOk="0" h="2849879" w="2556509">
                  <a:moveTo>
                    <a:pt x="2556435" y="0"/>
                  </a:moveTo>
                  <a:lnTo>
                    <a:pt x="1976693" y="0"/>
                  </a:lnTo>
                  <a:lnTo>
                    <a:pt x="1928667" y="572"/>
                  </a:lnTo>
                  <a:lnTo>
                    <a:pt x="1880921" y="2279"/>
                  </a:lnTo>
                  <a:lnTo>
                    <a:pt x="1833469" y="5109"/>
                  </a:lnTo>
                  <a:lnTo>
                    <a:pt x="1786325" y="9048"/>
                  </a:lnTo>
                  <a:lnTo>
                    <a:pt x="1739500" y="14084"/>
                  </a:lnTo>
                  <a:lnTo>
                    <a:pt x="1693009" y="20204"/>
                  </a:lnTo>
                  <a:lnTo>
                    <a:pt x="1646863" y="27394"/>
                  </a:lnTo>
                  <a:lnTo>
                    <a:pt x="1601076" y="35642"/>
                  </a:lnTo>
                  <a:lnTo>
                    <a:pt x="1555661" y="44935"/>
                  </a:lnTo>
                  <a:lnTo>
                    <a:pt x="1510631" y="55260"/>
                  </a:lnTo>
                  <a:lnTo>
                    <a:pt x="1465998" y="66604"/>
                  </a:lnTo>
                  <a:lnTo>
                    <a:pt x="1421776" y="78953"/>
                  </a:lnTo>
                  <a:lnTo>
                    <a:pt x="1377977" y="92296"/>
                  </a:lnTo>
                  <a:lnTo>
                    <a:pt x="1334615" y="106619"/>
                  </a:lnTo>
                  <a:lnTo>
                    <a:pt x="1291702" y="121909"/>
                  </a:lnTo>
                  <a:lnTo>
                    <a:pt x="1249251" y="138153"/>
                  </a:lnTo>
                  <a:lnTo>
                    <a:pt x="1207276" y="155338"/>
                  </a:lnTo>
                  <a:lnTo>
                    <a:pt x="1165789" y="173452"/>
                  </a:lnTo>
                  <a:lnTo>
                    <a:pt x="1124804" y="192481"/>
                  </a:lnTo>
                  <a:lnTo>
                    <a:pt x="1084332" y="212413"/>
                  </a:lnTo>
                  <a:lnTo>
                    <a:pt x="1044387" y="233234"/>
                  </a:lnTo>
                  <a:lnTo>
                    <a:pt x="1004983" y="254931"/>
                  </a:lnTo>
                  <a:lnTo>
                    <a:pt x="966131" y="277492"/>
                  </a:lnTo>
                  <a:lnTo>
                    <a:pt x="927846" y="300904"/>
                  </a:lnTo>
                  <a:lnTo>
                    <a:pt x="890139" y="325154"/>
                  </a:lnTo>
                  <a:lnTo>
                    <a:pt x="853024" y="350228"/>
                  </a:lnTo>
                  <a:lnTo>
                    <a:pt x="816513" y="376114"/>
                  </a:lnTo>
                  <a:lnTo>
                    <a:pt x="780621" y="402799"/>
                  </a:lnTo>
                  <a:lnTo>
                    <a:pt x="745359" y="430270"/>
                  </a:lnTo>
                  <a:lnTo>
                    <a:pt x="710740" y="458514"/>
                  </a:lnTo>
                  <a:lnTo>
                    <a:pt x="676778" y="487518"/>
                  </a:lnTo>
                  <a:lnTo>
                    <a:pt x="643486" y="517269"/>
                  </a:lnTo>
                  <a:lnTo>
                    <a:pt x="610876" y="547754"/>
                  </a:lnTo>
                  <a:lnTo>
                    <a:pt x="578961" y="578961"/>
                  </a:lnTo>
                  <a:lnTo>
                    <a:pt x="547754" y="610876"/>
                  </a:lnTo>
                  <a:lnTo>
                    <a:pt x="517269" y="643486"/>
                  </a:lnTo>
                  <a:lnTo>
                    <a:pt x="487518" y="676778"/>
                  </a:lnTo>
                  <a:lnTo>
                    <a:pt x="458514" y="710740"/>
                  </a:lnTo>
                  <a:lnTo>
                    <a:pt x="430270" y="745359"/>
                  </a:lnTo>
                  <a:lnTo>
                    <a:pt x="402799" y="780621"/>
                  </a:lnTo>
                  <a:lnTo>
                    <a:pt x="376114" y="816513"/>
                  </a:lnTo>
                  <a:lnTo>
                    <a:pt x="350228" y="853024"/>
                  </a:lnTo>
                  <a:lnTo>
                    <a:pt x="325154" y="890139"/>
                  </a:lnTo>
                  <a:lnTo>
                    <a:pt x="300904" y="927846"/>
                  </a:lnTo>
                  <a:lnTo>
                    <a:pt x="277492" y="966131"/>
                  </a:lnTo>
                  <a:lnTo>
                    <a:pt x="254931" y="1004983"/>
                  </a:lnTo>
                  <a:lnTo>
                    <a:pt x="233234" y="1044387"/>
                  </a:lnTo>
                  <a:lnTo>
                    <a:pt x="212413" y="1084332"/>
                  </a:lnTo>
                  <a:lnTo>
                    <a:pt x="192481" y="1124804"/>
                  </a:lnTo>
                  <a:lnTo>
                    <a:pt x="173452" y="1165789"/>
                  </a:lnTo>
                  <a:lnTo>
                    <a:pt x="155338" y="1207276"/>
                  </a:lnTo>
                  <a:lnTo>
                    <a:pt x="138153" y="1249251"/>
                  </a:lnTo>
                  <a:lnTo>
                    <a:pt x="121909" y="1291702"/>
                  </a:lnTo>
                  <a:lnTo>
                    <a:pt x="106619" y="1334615"/>
                  </a:lnTo>
                  <a:lnTo>
                    <a:pt x="92296" y="1377977"/>
                  </a:lnTo>
                  <a:lnTo>
                    <a:pt x="78953" y="1421776"/>
                  </a:lnTo>
                  <a:lnTo>
                    <a:pt x="66604" y="1465998"/>
                  </a:lnTo>
                  <a:lnTo>
                    <a:pt x="55260" y="1510631"/>
                  </a:lnTo>
                  <a:lnTo>
                    <a:pt x="44935" y="1555661"/>
                  </a:lnTo>
                  <a:lnTo>
                    <a:pt x="35642" y="1601076"/>
                  </a:lnTo>
                  <a:lnTo>
                    <a:pt x="27394" y="1646863"/>
                  </a:lnTo>
                  <a:lnTo>
                    <a:pt x="20204" y="1693009"/>
                  </a:lnTo>
                  <a:lnTo>
                    <a:pt x="14084" y="1739500"/>
                  </a:lnTo>
                  <a:lnTo>
                    <a:pt x="9048" y="1786325"/>
                  </a:lnTo>
                  <a:lnTo>
                    <a:pt x="5109" y="1833469"/>
                  </a:lnTo>
                  <a:lnTo>
                    <a:pt x="2279" y="1880921"/>
                  </a:lnTo>
                  <a:lnTo>
                    <a:pt x="572" y="1928667"/>
                  </a:lnTo>
                  <a:lnTo>
                    <a:pt x="0" y="1976693"/>
                  </a:lnTo>
                  <a:lnTo>
                    <a:pt x="0" y="2849798"/>
                  </a:lnTo>
                  <a:lnTo>
                    <a:pt x="2556435" y="2849798"/>
                  </a:lnTo>
                  <a:lnTo>
                    <a:pt x="2556435" y="0"/>
                  </a:lnTo>
                  <a:close/>
                </a:path>
              </a:pathLst>
            </a:custGeom>
            <a:solidFill>
              <a:srgbClr val="DF063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grpSp>
      <p:grpSp>
        <p:nvGrpSpPr>
          <p:cNvPr id="230" name="Google Shape;230;g377c7ef12f2_0_598"/>
          <p:cNvGrpSpPr/>
          <p:nvPr/>
        </p:nvGrpSpPr>
        <p:grpSpPr>
          <a:xfrm>
            <a:off x="14294192" y="7234322"/>
            <a:ext cx="4004177" cy="2849309"/>
            <a:chOff x="14297051" y="7235769"/>
            <a:chExt cx="4004978" cy="2849879"/>
          </a:xfrm>
        </p:grpSpPr>
        <p:sp>
          <p:nvSpPr>
            <p:cNvPr id="231" name="Google Shape;231;g377c7ef12f2_0_598"/>
            <p:cNvSpPr/>
            <p:nvPr/>
          </p:nvSpPr>
          <p:spPr>
            <a:xfrm>
              <a:off x="14297051" y="7235769"/>
              <a:ext cx="1424940" cy="2849879"/>
            </a:xfrm>
            <a:custGeom>
              <a:rect b="b" l="l" r="r" t="t"/>
              <a:pathLst>
                <a:path extrusionOk="0" h="2849879" w="1424940">
                  <a:moveTo>
                    <a:pt x="0" y="0"/>
                  </a:moveTo>
                  <a:lnTo>
                    <a:pt x="20" y="2849798"/>
                  </a:lnTo>
                  <a:lnTo>
                    <a:pt x="50399" y="2848924"/>
                  </a:lnTo>
                  <a:lnTo>
                    <a:pt x="100339" y="2846321"/>
                  </a:lnTo>
                  <a:lnTo>
                    <a:pt x="149810" y="2842018"/>
                  </a:lnTo>
                  <a:lnTo>
                    <a:pt x="198784" y="2836044"/>
                  </a:lnTo>
                  <a:lnTo>
                    <a:pt x="247232" y="2828429"/>
                  </a:lnTo>
                  <a:lnTo>
                    <a:pt x="295126" y="2819200"/>
                  </a:lnTo>
                  <a:lnTo>
                    <a:pt x="342435" y="2808386"/>
                  </a:lnTo>
                  <a:lnTo>
                    <a:pt x="389133" y="2796017"/>
                  </a:lnTo>
                  <a:lnTo>
                    <a:pt x="435189" y="2782121"/>
                  </a:lnTo>
                  <a:lnTo>
                    <a:pt x="480574" y="2766727"/>
                  </a:lnTo>
                  <a:lnTo>
                    <a:pt x="525261" y="2749865"/>
                  </a:lnTo>
                  <a:lnTo>
                    <a:pt x="569219" y="2731562"/>
                  </a:lnTo>
                  <a:lnTo>
                    <a:pt x="612421" y="2711848"/>
                  </a:lnTo>
                  <a:lnTo>
                    <a:pt x="654836" y="2690752"/>
                  </a:lnTo>
                  <a:lnTo>
                    <a:pt x="696438" y="2668302"/>
                  </a:lnTo>
                  <a:lnTo>
                    <a:pt x="737195" y="2644527"/>
                  </a:lnTo>
                  <a:lnTo>
                    <a:pt x="777081" y="2619457"/>
                  </a:lnTo>
                  <a:lnTo>
                    <a:pt x="816065" y="2593120"/>
                  </a:lnTo>
                  <a:lnTo>
                    <a:pt x="854119" y="2565545"/>
                  </a:lnTo>
                  <a:lnTo>
                    <a:pt x="891214" y="2536760"/>
                  </a:lnTo>
                  <a:lnTo>
                    <a:pt x="927321" y="2506795"/>
                  </a:lnTo>
                  <a:lnTo>
                    <a:pt x="962412" y="2475679"/>
                  </a:lnTo>
                  <a:lnTo>
                    <a:pt x="996457" y="2443441"/>
                  </a:lnTo>
                  <a:lnTo>
                    <a:pt x="1029427" y="2410108"/>
                  </a:lnTo>
                  <a:lnTo>
                    <a:pt x="1061295" y="2375711"/>
                  </a:lnTo>
                  <a:lnTo>
                    <a:pt x="1092030" y="2340277"/>
                  </a:lnTo>
                  <a:lnTo>
                    <a:pt x="1121604" y="2303837"/>
                  </a:lnTo>
                  <a:lnTo>
                    <a:pt x="1149988" y="2266418"/>
                  </a:lnTo>
                  <a:lnTo>
                    <a:pt x="1177153" y="2228050"/>
                  </a:lnTo>
                  <a:lnTo>
                    <a:pt x="1203071" y="2188761"/>
                  </a:lnTo>
                  <a:lnTo>
                    <a:pt x="1227712" y="2148581"/>
                  </a:lnTo>
                  <a:lnTo>
                    <a:pt x="1251047" y="2107538"/>
                  </a:lnTo>
                  <a:lnTo>
                    <a:pt x="1273049" y="2065661"/>
                  </a:lnTo>
                  <a:lnTo>
                    <a:pt x="1293687" y="2022979"/>
                  </a:lnTo>
                  <a:lnTo>
                    <a:pt x="1312933" y="1979520"/>
                  </a:lnTo>
                  <a:lnTo>
                    <a:pt x="1331790" y="1932615"/>
                  </a:lnTo>
                  <a:lnTo>
                    <a:pt x="1349015" y="1884904"/>
                  </a:lnTo>
                  <a:lnTo>
                    <a:pt x="1364573" y="1836420"/>
                  </a:lnTo>
                  <a:lnTo>
                    <a:pt x="1378430" y="1787200"/>
                  </a:lnTo>
                  <a:lnTo>
                    <a:pt x="1390551" y="1737276"/>
                  </a:lnTo>
                  <a:lnTo>
                    <a:pt x="1400903" y="1686684"/>
                  </a:lnTo>
                  <a:lnTo>
                    <a:pt x="1409449" y="1635457"/>
                  </a:lnTo>
                  <a:lnTo>
                    <a:pt x="1416156" y="1583631"/>
                  </a:lnTo>
                  <a:lnTo>
                    <a:pt x="1420990" y="1531240"/>
                  </a:lnTo>
                  <a:lnTo>
                    <a:pt x="1423916" y="1478317"/>
                  </a:lnTo>
                  <a:lnTo>
                    <a:pt x="1424899" y="1424899"/>
                  </a:lnTo>
                  <a:lnTo>
                    <a:pt x="1424106" y="1376908"/>
                  </a:lnTo>
                  <a:lnTo>
                    <a:pt x="1421743" y="1329314"/>
                  </a:lnTo>
                  <a:lnTo>
                    <a:pt x="1417837" y="1282143"/>
                  </a:lnTo>
                  <a:lnTo>
                    <a:pt x="1412411" y="1235419"/>
                  </a:lnTo>
                  <a:lnTo>
                    <a:pt x="1405491" y="1189167"/>
                  </a:lnTo>
                  <a:lnTo>
                    <a:pt x="1397101" y="1143412"/>
                  </a:lnTo>
                  <a:lnTo>
                    <a:pt x="1387267" y="1098179"/>
                  </a:lnTo>
                  <a:lnTo>
                    <a:pt x="1376013" y="1053493"/>
                  </a:lnTo>
                  <a:lnTo>
                    <a:pt x="1363364" y="1009379"/>
                  </a:lnTo>
                  <a:lnTo>
                    <a:pt x="1349345" y="965862"/>
                  </a:lnTo>
                  <a:lnTo>
                    <a:pt x="1333982" y="922966"/>
                  </a:lnTo>
                  <a:lnTo>
                    <a:pt x="1317299" y="880717"/>
                  </a:lnTo>
                  <a:lnTo>
                    <a:pt x="1299321" y="839140"/>
                  </a:lnTo>
                  <a:lnTo>
                    <a:pt x="1280072" y="798260"/>
                  </a:lnTo>
                  <a:lnTo>
                    <a:pt x="1259579" y="758100"/>
                  </a:lnTo>
                  <a:lnTo>
                    <a:pt x="1237866" y="718688"/>
                  </a:lnTo>
                  <a:lnTo>
                    <a:pt x="1214957" y="680046"/>
                  </a:lnTo>
                  <a:lnTo>
                    <a:pt x="1190878" y="642201"/>
                  </a:lnTo>
                  <a:lnTo>
                    <a:pt x="1165654" y="605177"/>
                  </a:lnTo>
                  <a:lnTo>
                    <a:pt x="1139309" y="568999"/>
                  </a:lnTo>
                  <a:lnTo>
                    <a:pt x="1111869" y="533693"/>
                  </a:lnTo>
                  <a:lnTo>
                    <a:pt x="1083358" y="499282"/>
                  </a:lnTo>
                  <a:lnTo>
                    <a:pt x="1053802" y="465792"/>
                  </a:lnTo>
                  <a:lnTo>
                    <a:pt x="1023225" y="433248"/>
                  </a:lnTo>
                  <a:lnTo>
                    <a:pt x="991653" y="401675"/>
                  </a:lnTo>
                  <a:lnTo>
                    <a:pt x="959109" y="371098"/>
                  </a:lnTo>
                  <a:lnTo>
                    <a:pt x="925620" y="341541"/>
                  </a:lnTo>
                  <a:lnTo>
                    <a:pt x="891209" y="313031"/>
                  </a:lnTo>
                  <a:lnTo>
                    <a:pt x="855903" y="285590"/>
                  </a:lnTo>
                  <a:lnTo>
                    <a:pt x="819726" y="259245"/>
                  </a:lnTo>
                  <a:lnTo>
                    <a:pt x="782702" y="234021"/>
                  </a:lnTo>
                  <a:lnTo>
                    <a:pt x="744858" y="209942"/>
                  </a:lnTo>
                  <a:lnTo>
                    <a:pt x="706217" y="187033"/>
                  </a:lnTo>
                  <a:lnTo>
                    <a:pt x="666805" y="165319"/>
                  </a:lnTo>
                  <a:lnTo>
                    <a:pt x="626646" y="144826"/>
                  </a:lnTo>
                  <a:lnTo>
                    <a:pt x="585766" y="125578"/>
                  </a:lnTo>
                  <a:lnTo>
                    <a:pt x="544190" y="107600"/>
                  </a:lnTo>
                  <a:lnTo>
                    <a:pt x="501942" y="90916"/>
                  </a:lnTo>
                  <a:lnTo>
                    <a:pt x="459047" y="75553"/>
                  </a:lnTo>
                  <a:lnTo>
                    <a:pt x="415530" y="61534"/>
                  </a:lnTo>
                  <a:lnTo>
                    <a:pt x="371417" y="48886"/>
                  </a:lnTo>
                  <a:lnTo>
                    <a:pt x="326732" y="37632"/>
                  </a:lnTo>
                  <a:lnTo>
                    <a:pt x="281500" y="27797"/>
                  </a:lnTo>
                  <a:lnTo>
                    <a:pt x="235746" y="19407"/>
                  </a:lnTo>
                  <a:lnTo>
                    <a:pt x="189496" y="12487"/>
                  </a:lnTo>
                  <a:lnTo>
                    <a:pt x="142773" y="7061"/>
                  </a:lnTo>
                  <a:lnTo>
                    <a:pt x="95602" y="3155"/>
                  </a:lnTo>
                  <a:lnTo>
                    <a:pt x="48010" y="792"/>
                  </a:lnTo>
                  <a:lnTo>
                    <a:pt x="0" y="0"/>
                  </a:lnTo>
                  <a:close/>
                </a:path>
              </a:pathLst>
            </a:custGeom>
            <a:solidFill>
              <a:srgbClr val="FEE90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32" name="Google Shape;232;g377c7ef12f2_0_598"/>
            <p:cNvSpPr/>
            <p:nvPr/>
          </p:nvSpPr>
          <p:spPr>
            <a:xfrm>
              <a:off x="15745520" y="7235769"/>
              <a:ext cx="2556509" cy="2849879"/>
            </a:xfrm>
            <a:custGeom>
              <a:rect b="b" l="l" r="r" t="t"/>
              <a:pathLst>
                <a:path extrusionOk="0" h="2849879" w="2556509">
                  <a:moveTo>
                    <a:pt x="2556435" y="0"/>
                  </a:moveTo>
                  <a:lnTo>
                    <a:pt x="1976693" y="0"/>
                  </a:lnTo>
                  <a:lnTo>
                    <a:pt x="1928667" y="572"/>
                  </a:lnTo>
                  <a:lnTo>
                    <a:pt x="1880921" y="2279"/>
                  </a:lnTo>
                  <a:lnTo>
                    <a:pt x="1833469" y="5109"/>
                  </a:lnTo>
                  <a:lnTo>
                    <a:pt x="1786325" y="9048"/>
                  </a:lnTo>
                  <a:lnTo>
                    <a:pt x="1739500" y="14084"/>
                  </a:lnTo>
                  <a:lnTo>
                    <a:pt x="1693009" y="20204"/>
                  </a:lnTo>
                  <a:lnTo>
                    <a:pt x="1646863" y="27394"/>
                  </a:lnTo>
                  <a:lnTo>
                    <a:pt x="1601076" y="35642"/>
                  </a:lnTo>
                  <a:lnTo>
                    <a:pt x="1555661" y="44935"/>
                  </a:lnTo>
                  <a:lnTo>
                    <a:pt x="1510631" y="55260"/>
                  </a:lnTo>
                  <a:lnTo>
                    <a:pt x="1465998" y="66604"/>
                  </a:lnTo>
                  <a:lnTo>
                    <a:pt x="1421776" y="78953"/>
                  </a:lnTo>
                  <a:lnTo>
                    <a:pt x="1377977" y="92296"/>
                  </a:lnTo>
                  <a:lnTo>
                    <a:pt x="1334615" y="106619"/>
                  </a:lnTo>
                  <a:lnTo>
                    <a:pt x="1291702" y="121909"/>
                  </a:lnTo>
                  <a:lnTo>
                    <a:pt x="1249251" y="138153"/>
                  </a:lnTo>
                  <a:lnTo>
                    <a:pt x="1207276" y="155338"/>
                  </a:lnTo>
                  <a:lnTo>
                    <a:pt x="1165789" y="173452"/>
                  </a:lnTo>
                  <a:lnTo>
                    <a:pt x="1124804" y="192481"/>
                  </a:lnTo>
                  <a:lnTo>
                    <a:pt x="1084332" y="212413"/>
                  </a:lnTo>
                  <a:lnTo>
                    <a:pt x="1044387" y="233234"/>
                  </a:lnTo>
                  <a:lnTo>
                    <a:pt x="1004983" y="254931"/>
                  </a:lnTo>
                  <a:lnTo>
                    <a:pt x="966131" y="277492"/>
                  </a:lnTo>
                  <a:lnTo>
                    <a:pt x="927846" y="300904"/>
                  </a:lnTo>
                  <a:lnTo>
                    <a:pt x="890139" y="325154"/>
                  </a:lnTo>
                  <a:lnTo>
                    <a:pt x="853024" y="350228"/>
                  </a:lnTo>
                  <a:lnTo>
                    <a:pt x="816513" y="376114"/>
                  </a:lnTo>
                  <a:lnTo>
                    <a:pt x="780621" y="402799"/>
                  </a:lnTo>
                  <a:lnTo>
                    <a:pt x="745359" y="430270"/>
                  </a:lnTo>
                  <a:lnTo>
                    <a:pt x="710740" y="458514"/>
                  </a:lnTo>
                  <a:lnTo>
                    <a:pt x="676778" y="487518"/>
                  </a:lnTo>
                  <a:lnTo>
                    <a:pt x="643486" y="517269"/>
                  </a:lnTo>
                  <a:lnTo>
                    <a:pt x="610876" y="547754"/>
                  </a:lnTo>
                  <a:lnTo>
                    <a:pt x="578961" y="578961"/>
                  </a:lnTo>
                  <a:lnTo>
                    <a:pt x="547754" y="610876"/>
                  </a:lnTo>
                  <a:lnTo>
                    <a:pt x="517269" y="643486"/>
                  </a:lnTo>
                  <a:lnTo>
                    <a:pt x="487518" y="676778"/>
                  </a:lnTo>
                  <a:lnTo>
                    <a:pt x="458514" y="710740"/>
                  </a:lnTo>
                  <a:lnTo>
                    <a:pt x="430270" y="745359"/>
                  </a:lnTo>
                  <a:lnTo>
                    <a:pt x="402799" y="780621"/>
                  </a:lnTo>
                  <a:lnTo>
                    <a:pt x="376114" y="816513"/>
                  </a:lnTo>
                  <a:lnTo>
                    <a:pt x="350228" y="853024"/>
                  </a:lnTo>
                  <a:lnTo>
                    <a:pt x="325154" y="890139"/>
                  </a:lnTo>
                  <a:lnTo>
                    <a:pt x="300904" y="927846"/>
                  </a:lnTo>
                  <a:lnTo>
                    <a:pt x="277492" y="966131"/>
                  </a:lnTo>
                  <a:lnTo>
                    <a:pt x="254931" y="1004983"/>
                  </a:lnTo>
                  <a:lnTo>
                    <a:pt x="233234" y="1044387"/>
                  </a:lnTo>
                  <a:lnTo>
                    <a:pt x="212413" y="1084332"/>
                  </a:lnTo>
                  <a:lnTo>
                    <a:pt x="192481" y="1124804"/>
                  </a:lnTo>
                  <a:lnTo>
                    <a:pt x="173452" y="1165789"/>
                  </a:lnTo>
                  <a:lnTo>
                    <a:pt x="155338" y="1207276"/>
                  </a:lnTo>
                  <a:lnTo>
                    <a:pt x="138153" y="1249251"/>
                  </a:lnTo>
                  <a:lnTo>
                    <a:pt x="121909" y="1291702"/>
                  </a:lnTo>
                  <a:lnTo>
                    <a:pt x="106619" y="1334615"/>
                  </a:lnTo>
                  <a:lnTo>
                    <a:pt x="92296" y="1377977"/>
                  </a:lnTo>
                  <a:lnTo>
                    <a:pt x="78953" y="1421776"/>
                  </a:lnTo>
                  <a:lnTo>
                    <a:pt x="66604" y="1465998"/>
                  </a:lnTo>
                  <a:lnTo>
                    <a:pt x="55260" y="1510631"/>
                  </a:lnTo>
                  <a:lnTo>
                    <a:pt x="44935" y="1555661"/>
                  </a:lnTo>
                  <a:lnTo>
                    <a:pt x="35642" y="1601076"/>
                  </a:lnTo>
                  <a:lnTo>
                    <a:pt x="27394" y="1646863"/>
                  </a:lnTo>
                  <a:lnTo>
                    <a:pt x="20204" y="1693009"/>
                  </a:lnTo>
                  <a:lnTo>
                    <a:pt x="14084" y="1739500"/>
                  </a:lnTo>
                  <a:lnTo>
                    <a:pt x="9048" y="1786325"/>
                  </a:lnTo>
                  <a:lnTo>
                    <a:pt x="5109" y="1833469"/>
                  </a:lnTo>
                  <a:lnTo>
                    <a:pt x="2279" y="1880921"/>
                  </a:lnTo>
                  <a:lnTo>
                    <a:pt x="572" y="1928667"/>
                  </a:lnTo>
                  <a:lnTo>
                    <a:pt x="0" y="1976693"/>
                  </a:lnTo>
                  <a:lnTo>
                    <a:pt x="0" y="2849798"/>
                  </a:lnTo>
                  <a:lnTo>
                    <a:pt x="2556435" y="2849798"/>
                  </a:lnTo>
                  <a:lnTo>
                    <a:pt x="2556435" y="0"/>
                  </a:lnTo>
                  <a:close/>
                </a:path>
              </a:pathLst>
            </a:custGeom>
            <a:solidFill>
              <a:srgbClr val="DF063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grpSp>
      <p:sp>
        <p:nvSpPr>
          <p:cNvPr id="233" name="Google Shape;233;g377c7ef12f2_0_598"/>
          <p:cNvSpPr/>
          <p:nvPr/>
        </p:nvSpPr>
        <p:spPr>
          <a:xfrm>
            <a:off x="8904556" y="7234649"/>
            <a:ext cx="2556509" cy="2857004"/>
          </a:xfrm>
          <a:custGeom>
            <a:rect b="b" l="l" r="r" t="t"/>
            <a:pathLst>
              <a:path extrusionOk="0" h="2849879" w="2556509">
                <a:moveTo>
                  <a:pt x="2556435" y="0"/>
                </a:moveTo>
                <a:lnTo>
                  <a:pt x="1976693" y="0"/>
                </a:lnTo>
                <a:lnTo>
                  <a:pt x="1928667" y="572"/>
                </a:lnTo>
                <a:lnTo>
                  <a:pt x="1880921" y="2279"/>
                </a:lnTo>
                <a:lnTo>
                  <a:pt x="1833469" y="5109"/>
                </a:lnTo>
                <a:lnTo>
                  <a:pt x="1786325" y="9048"/>
                </a:lnTo>
                <a:lnTo>
                  <a:pt x="1739500" y="14084"/>
                </a:lnTo>
                <a:lnTo>
                  <a:pt x="1693009" y="20204"/>
                </a:lnTo>
                <a:lnTo>
                  <a:pt x="1646863" y="27394"/>
                </a:lnTo>
                <a:lnTo>
                  <a:pt x="1601076" y="35642"/>
                </a:lnTo>
                <a:lnTo>
                  <a:pt x="1555661" y="44935"/>
                </a:lnTo>
                <a:lnTo>
                  <a:pt x="1510631" y="55260"/>
                </a:lnTo>
                <a:lnTo>
                  <a:pt x="1465998" y="66604"/>
                </a:lnTo>
                <a:lnTo>
                  <a:pt x="1421776" y="78953"/>
                </a:lnTo>
                <a:lnTo>
                  <a:pt x="1377977" y="92296"/>
                </a:lnTo>
                <a:lnTo>
                  <a:pt x="1334615" y="106619"/>
                </a:lnTo>
                <a:lnTo>
                  <a:pt x="1291702" y="121909"/>
                </a:lnTo>
                <a:lnTo>
                  <a:pt x="1249251" y="138153"/>
                </a:lnTo>
                <a:lnTo>
                  <a:pt x="1207276" y="155338"/>
                </a:lnTo>
                <a:lnTo>
                  <a:pt x="1165789" y="173452"/>
                </a:lnTo>
                <a:lnTo>
                  <a:pt x="1124804" y="192481"/>
                </a:lnTo>
                <a:lnTo>
                  <a:pt x="1084332" y="212413"/>
                </a:lnTo>
                <a:lnTo>
                  <a:pt x="1044387" y="233234"/>
                </a:lnTo>
                <a:lnTo>
                  <a:pt x="1004983" y="254931"/>
                </a:lnTo>
                <a:lnTo>
                  <a:pt x="966131" y="277492"/>
                </a:lnTo>
                <a:lnTo>
                  <a:pt x="927846" y="300904"/>
                </a:lnTo>
                <a:lnTo>
                  <a:pt x="890139" y="325154"/>
                </a:lnTo>
                <a:lnTo>
                  <a:pt x="853024" y="350228"/>
                </a:lnTo>
                <a:lnTo>
                  <a:pt x="816513" y="376114"/>
                </a:lnTo>
                <a:lnTo>
                  <a:pt x="780621" y="402799"/>
                </a:lnTo>
                <a:lnTo>
                  <a:pt x="745359" y="430270"/>
                </a:lnTo>
                <a:lnTo>
                  <a:pt x="710740" y="458514"/>
                </a:lnTo>
                <a:lnTo>
                  <a:pt x="676778" y="487518"/>
                </a:lnTo>
                <a:lnTo>
                  <a:pt x="643486" y="517269"/>
                </a:lnTo>
                <a:lnTo>
                  <a:pt x="610876" y="547754"/>
                </a:lnTo>
                <a:lnTo>
                  <a:pt x="578961" y="578961"/>
                </a:lnTo>
                <a:lnTo>
                  <a:pt x="547754" y="610876"/>
                </a:lnTo>
                <a:lnTo>
                  <a:pt x="517269" y="643486"/>
                </a:lnTo>
                <a:lnTo>
                  <a:pt x="487518" y="676778"/>
                </a:lnTo>
                <a:lnTo>
                  <a:pt x="458514" y="710740"/>
                </a:lnTo>
                <a:lnTo>
                  <a:pt x="430270" y="745359"/>
                </a:lnTo>
                <a:lnTo>
                  <a:pt x="402799" y="780621"/>
                </a:lnTo>
                <a:lnTo>
                  <a:pt x="376114" y="816513"/>
                </a:lnTo>
                <a:lnTo>
                  <a:pt x="350228" y="853024"/>
                </a:lnTo>
                <a:lnTo>
                  <a:pt x="325154" y="890139"/>
                </a:lnTo>
                <a:lnTo>
                  <a:pt x="300904" y="927846"/>
                </a:lnTo>
                <a:lnTo>
                  <a:pt x="277492" y="966131"/>
                </a:lnTo>
                <a:lnTo>
                  <a:pt x="254931" y="1004983"/>
                </a:lnTo>
                <a:lnTo>
                  <a:pt x="233234" y="1044387"/>
                </a:lnTo>
                <a:lnTo>
                  <a:pt x="212413" y="1084332"/>
                </a:lnTo>
                <a:lnTo>
                  <a:pt x="192481" y="1124804"/>
                </a:lnTo>
                <a:lnTo>
                  <a:pt x="173452" y="1165789"/>
                </a:lnTo>
                <a:lnTo>
                  <a:pt x="155338" y="1207276"/>
                </a:lnTo>
                <a:lnTo>
                  <a:pt x="138153" y="1249251"/>
                </a:lnTo>
                <a:lnTo>
                  <a:pt x="121909" y="1291702"/>
                </a:lnTo>
                <a:lnTo>
                  <a:pt x="106619" y="1334615"/>
                </a:lnTo>
                <a:lnTo>
                  <a:pt x="92296" y="1377977"/>
                </a:lnTo>
                <a:lnTo>
                  <a:pt x="78953" y="1421776"/>
                </a:lnTo>
                <a:lnTo>
                  <a:pt x="66604" y="1465998"/>
                </a:lnTo>
                <a:lnTo>
                  <a:pt x="55260" y="1510631"/>
                </a:lnTo>
                <a:lnTo>
                  <a:pt x="44935" y="1555661"/>
                </a:lnTo>
                <a:lnTo>
                  <a:pt x="35642" y="1601076"/>
                </a:lnTo>
                <a:lnTo>
                  <a:pt x="27394" y="1646863"/>
                </a:lnTo>
                <a:lnTo>
                  <a:pt x="20204" y="1693009"/>
                </a:lnTo>
                <a:lnTo>
                  <a:pt x="14084" y="1739500"/>
                </a:lnTo>
                <a:lnTo>
                  <a:pt x="9048" y="1786325"/>
                </a:lnTo>
                <a:lnTo>
                  <a:pt x="5109" y="1833469"/>
                </a:lnTo>
                <a:lnTo>
                  <a:pt x="2279" y="1880921"/>
                </a:lnTo>
                <a:lnTo>
                  <a:pt x="572" y="1928667"/>
                </a:lnTo>
                <a:lnTo>
                  <a:pt x="0" y="1976693"/>
                </a:lnTo>
                <a:lnTo>
                  <a:pt x="0" y="2849798"/>
                </a:lnTo>
                <a:lnTo>
                  <a:pt x="2556435" y="2849798"/>
                </a:lnTo>
                <a:lnTo>
                  <a:pt x="2556435" y="0"/>
                </a:lnTo>
                <a:close/>
              </a:path>
            </a:pathLst>
          </a:custGeom>
          <a:solidFill>
            <a:srgbClr val="DF063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34" name="Google Shape;234;g377c7ef12f2_0_598"/>
          <p:cNvSpPr/>
          <p:nvPr/>
        </p:nvSpPr>
        <p:spPr>
          <a:xfrm>
            <a:off x="8896265" y="4242208"/>
            <a:ext cx="2556509" cy="2857004"/>
          </a:xfrm>
          <a:custGeom>
            <a:rect b="b" l="l" r="r" t="t"/>
            <a:pathLst>
              <a:path extrusionOk="0" h="2849879" w="2556509">
                <a:moveTo>
                  <a:pt x="2556435" y="0"/>
                </a:moveTo>
                <a:lnTo>
                  <a:pt x="0" y="0"/>
                </a:lnTo>
                <a:lnTo>
                  <a:pt x="0" y="2849798"/>
                </a:lnTo>
                <a:lnTo>
                  <a:pt x="579741" y="2849798"/>
                </a:lnTo>
                <a:lnTo>
                  <a:pt x="627768" y="2849226"/>
                </a:lnTo>
                <a:lnTo>
                  <a:pt x="675513" y="2847518"/>
                </a:lnTo>
                <a:lnTo>
                  <a:pt x="722965" y="2844688"/>
                </a:lnTo>
                <a:lnTo>
                  <a:pt x="770109" y="2840749"/>
                </a:lnTo>
                <a:lnTo>
                  <a:pt x="816934" y="2835713"/>
                </a:lnTo>
                <a:lnTo>
                  <a:pt x="863425" y="2829593"/>
                </a:lnTo>
                <a:lnTo>
                  <a:pt x="909571" y="2822403"/>
                </a:lnTo>
                <a:lnTo>
                  <a:pt x="955358" y="2814155"/>
                </a:lnTo>
                <a:lnTo>
                  <a:pt x="1000773" y="2804862"/>
                </a:lnTo>
                <a:lnTo>
                  <a:pt x="1045804" y="2794537"/>
                </a:lnTo>
                <a:lnTo>
                  <a:pt x="1090436" y="2783193"/>
                </a:lnTo>
                <a:lnTo>
                  <a:pt x="1134659" y="2770844"/>
                </a:lnTo>
                <a:lnTo>
                  <a:pt x="1178457" y="2757501"/>
                </a:lnTo>
                <a:lnTo>
                  <a:pt x="1221820" y="2743178"/>
                </a:lnTo>
                <a:lnTo>
                  <a:pt x="1264732" y="2727888"/>
                </a:lnTo>
                <a:lnTo>
                  <a:pt x="1307183" y="2711644"/>
                </a:lnTo>
                <a:lnTo>
                  <a:pt x="1349158" y="2694459"/>
                </a:lnTo>
                <a:lnTo>
                  <a:pt x="1390645" y="2676345"/>
                </a:lnTo>
                <a:lnTo>
                  <a:pt x="1431631" y="2657316"/>
                </a:lnTo>
                <a:lnTo>
                  <a:pt x="1472102" y="2637384"/>
                </a:lnTo>
                <a:lnTo>
                  <a:pt x="1512047" y="2616563"/>
                </a:lnTo>
                <a:lnTo>
                  <a:pt x="1551451" y="2594866"/>
                </a:lnTo>
                <a:lnTo>
                  <a:pt x="1590303" y="2572305"/>
                </a:lnTo>
                <a:lnTo>
                  <a:pt x="1628589" y="2548893"/>
                </a:lnTo>
                <a:lnTo>
                  <a:pt x="1666296" y="2524643"/>
                </a:lnTo>
                <a:lnTo>
                  <a:pt x="1703411" y="2499569"/>
                </a:lnTo>
                <a:lnTo>
                  <a:pt x="1739921" y="2473683"/>
                </a:lnTo>
                <a:lnTo>
                  <a:pt x="1775814" y="2446998"/>
                </a:lnTo>
                <a:lnTo>
                  <a:pt x="1811076" y="2419527"/>
                </a:lnTo>
                <a:lnTo>
                  <a:pt x="1845694" y="2391283"/>
                </a:lnTo>
                <a:lnTo>
                  <a:pt x="1879656" y="2362279"/>
                </a:lnTo>
                <a:lnTo>
                  <a:pt x="1912948" y="2332528"/>
                </a:lnTo>
                <a:lnTo>
                  <a:pt x="1945559" y="2302043"/>
                </a:lnTo>
                <a:lnTo>
                  <a:pt x="1977473" y="2270836"/>
                </a:lnTo>
                <a:lnTo>
                  <a:pt x="2008680" y="2238921"/>
                </a:lnTo>
                <a:lnTo>
                  <a:pt x="2039165" y="2206311"/>
                </a:lnTo>
                <a:lnTo>
                  <a:pt x="2068916" y="2173019"/>
                </a:lnTo>
                <a:lnTo>
                  <a:pt x="2097920" y="2139057"/>
                </a:lnTo>
                <a:lnTo>
                  <a:pt x="2126164" y="2104438"/>
                </a:lnTo>
                <a:lnTo>
                  <a:pt x="2153635" y="2069176"/>
                </a:lnTo>
                <a:lnTo>
                  <a:pt x="2180320" y="2033284"/>
                </a:lnTo>
                <a:lnTo>
                  <a:pt x="2206206" y="1996773"/>
                </a:lnTo>
                <a:lnTo>
                  <a:pt x="2231280" y="1959658"/>
                </a:lnTo>
                <a:lnTo>
                  <a:pt x="2255530" y="1921951"/>
                </a:lnTo>
                <a:lnTo>
                  <a:pt x="2278942" y="1883666"/>
                </a:lnTo>
                <a:lnTo>
                  <a:pt x="2301503" y="1844814"/>
                </a:lnTo>
                <a:lnTo>
                  <a:pt x="2323201" y="1805410"/>
                </a:lnTo>
                <a:lnTo>
                  <a:pt x="2344022" y="1765465"/>
                </a:lnTo>
                <a:lnTo>
                  <a:pt x="2363953" y="1724994"/>
                </a:lnTo>
                <a:lnTo>
                  <a:pt x="2382982" y="1684008"/>
                </a:lnTo>
                <a:lnTo>
                  <a:pt x="2401096" y="1642521"/>
                </a:lnTo>
                <a:lnTo>
                  <a:pt x="2418281" y="1600546"/>
                </a:lnTo>
                <a:lnTo>
                  <a:pt x="2434525" y="1558095"/>
                </a:lnTo>
                <a:lnTo>
                  <a:pt x="2449815" y="1515182"/>
                </a:lnTo>
                <a:lnTo>
                  <a:pt x="2464138" y="1471820"/>
                </a:lnTo>
                <a:lnTo>
                  <a:pt x="2477481" y="1428021"/>
                </a:lnTo>
                <a:lnTo>
                  <a:pt x="2489831" y="1383799"/>
                </a:lnTo>
                <a:lnTo>
                  <a:pt x="2501174" y="1339166"/>
                </a:lnTo>
                <a:lnTo>
                  <a:pt x="2511499" y="1294136"/>
                </a:lnTo>
                <a:lnTo>
                  <a:pt x="2520792" y="1248721"/>
                </a:lnTo>
                <a:lnTo>
                  <a:pt x="2529040" y="1202934"/>
                </a:lnTo>
                <a:lnTo>
                  <a:pt x="2536230" y="1156788"/>
                </a:lnTo>
                <a:lnTo>
                  <a:pt x="2542350" y="1110297"/>
                </a:lnTo>
                <a:lnTo>
                  <a:pt x="2547386" y="1063472"/>
                </a:lnTo>
                <a:lnTo>
                  <a:pt x="2551325" y="1016328"/>
                </a:lnTo>
                <a:lnTo>
                  <a:pt x="2554155" y="968876"/>
                </a:lnTo>
                <a:lnTo>
                  <a:pt x="2555863" y="921131"/>
                </a:lnTo>
                <a:lnTo>
                  <a:pt x="2556435" y="873104"/>
                </a:lnTo>
                <a:lnTo>
                  <a:pt x="2556435" y="0"/>
                </a:lnTo>
                <a:close/>
              </a:path>
            </a:pathLst>
          </a:custGeom>
          <a:solidFill>
            <a:srgbClr val="255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35" name="Google Shape;235;g377c7ef12f2_0_598"/>
          <p:cNvSpPr/>
          <p:nvPr/>
        </p:nvSpPr>
        <p:spPr>
          <a:xfrm>
            <a:off x="13048657" y="1277585"/>
            <a:ext cx="2556509" cy="2857004"/>
          </a:xfrm>
          <a:custGeom>
            <a:rect b="b" l="l" r="r" t="t"/>
            <a:pathLst>
              <a:path extrusionOk="0" h="2849879" w="2556509">
                <a:moveTo>
                  <a:pt x="2556435" y="0"/>
                </a:moveTo>
                <a:lnTo>
                  <a:pt x="0" y="0"/>
                </a:lnTo>
                <a:lnTo>
                  <a:pt x="0" y="2849798"/>
                </a:lnTo>
                <a:lnTo>
                  <a:pt x="579741" y="2849798"/>
                </a:lnTo>
                <a:lnTo>
                  <a:pt x="627768" y="2849226"/>
                </a:lnTo>
                <a:lnTo>
                  <a:pt x="675513" y="2847518"/>
                </a:lnTo>
                <a:lnTo>
                  <a:pt x="722965" y="2844688"/>
                </a:lnTo>
                <a:lnTo>
                  <a:pt x="770109" y="2840749"/>
                </a:lnTo>
                <a:lnTo>
                  <a:pt x="816934" y="2835713"/>
                </a:lnTo>
                <a:lnTo>
                  <a:pt x="863425" y="2829593"/>
                </a:lnTo>
                <a:lnTo>
                  <a:pt x="909571" y="2822403"/>
                </a:lnTo>
                <a:lnTo>
                  <a:pt x="955358" y="2814155"/>
                </a:lnTo>
                <a:lnTo>
                  <a:pt x="1000773" y="2804862"/>
                </a:lnTo>
                <a:lnTo>
                  <a:pt x="1045804" y="2794537"/>
                </a:lnTo>
                <a:lnTo>
                  <a:pt x="1090436" y="2783193"/>
                </a:lnTo>
                <a:lnTo>
                  <a:pt x="1134659" y="2770844"/>
                </a:lnTo>
                <a:lnTo>
                  <a:pt x="1178457" y="2757501"/>
                </a:lnTo>
                <a:lnTo>
                  <a:pt x="1221820" y="2743178"/>
                </a:lnTo>
                <a:lnTo>
                  <a:pt x="1264732" y="2727888"/>
                </a:lnTo>
                <a:lnTo>
                  <a:pt x="1307183" y="2711644"/>
                </a:lnTo>
                <a:lnTo>
                  <a:pt x="1349158" y="2694459"/>
                </a:lnTo>
                <a:lnTo>
                  <a:pt x="1390645" y="2676345"/>
                </a:lnTo>
                <a:lnTo>
                  <a:pt x="1431631" y="2657316"/>
                </a:lnTo>
                <a:lnTo>
                  <a:pt x="1472102" y="2637384"/>
                </a:lnTo>
                <a:lnTo>
                  <a:pt x="1512047" y="2616563"/>
                </a:lnTo>
                <a:lnTo>
                  <a:pt x="1551451" y="2594866"/>
                </a:lnTo>
                <a:lnTo>
                  <a:pt x="1590303" y="2572305"/>
                </a:lnTo>
                <a:lnTo>
                  <a:pt x="1628589" y="2548893"/>
                </a:lnTo>
                <a:lnTo>
                  <a:pt x="1666296" y="2524643"/>
                </a:lnTo>
                <a:lnTo>
                  <a:pt x="1703411" y="2499569"/>
                </a:lnTo>
                <a:lnTo>
                  <a:pt x="1739921" y="2473683"/>
                </a:lnTo>
                <a:lnTo>
                  <a:pt x="1775814" y="2446998"/>
                </a:lnTo>
                <a:lnTo>
                  <a:pt x="1811076" y="2419527"/>
                </a:lnTo>
                <a:lnTo>
                  <a:pt x="1845694" y="2391283"/>
                </a:lnTo>
                <a:lnTo>
                  <a:pt x="1879656" y="2362279"/>
                </a:lnTo>
                <a:lnTo>
                  <a:pt x="1912948" y="2332528"/>
                </a:lnTo>
                <a:lnTo>
                  <a:pt x="1945559" y="2302043"/>
                </a:lnTo>
                <a:lnTo>
                  <a:pt x="1977473" y="2270836"/>
                </a:lnTo>
                <a:lnTo>
                  <a:pt x="2008680" y="2238921"/>
                </a:lnTo>
                <a:lnTo>
                  <a:pt x="2039165" y="2206311"/>
                </a:lnTo>
                <a:lnTo>
                  <a:pt x="2068916" y="2173019"/>
                </a:lnTo>
                <a:lnTo>
                  <a:pt x="2097920" y="2139057"/>
                </a:lnTo>
                <a:lnTo>
                  <a:pt x="2126164" y="2104438"/>
                </a:lnTo>
                <a:lnTo>
                  <a:pt x="2153635" y="2069176"/>
                </a:lnTo>
                <a:lnTo>
                  <a:pt x="2180320" y="2033284"/>
                </a:lnTo>
                <a:lnTo>
                  <a:pt x="2206206" y="1996773"/>
                </a:lnTo>
                <a:lnTo>
                  <a:pt x="2231280" y="1959658"/>
                </a:lnTo>
                <a:lnTo>
                  <a:pt x="2255530" y="1921951"/>
                </a:lnTo>
                <a:lnTo>
                  <a:pt x="2278942" y="1883666"/>
                </a:lnTo>
                <a:lnTo>
                  <a:pt x="2301503" y="1844814"/>
                </a:lnTo>
                <a:lnTo>
                  <a:pt x="2323201" y="1805410"/>
                </a:lnTo>
                <a:lnTo>
                  <a:pt x="2344022" y="1765465"/>
                </a:lnTo>
                <a:lnTo>
                  <a:pt x="2363953" y="1724994"/>
                </a:lnTo>
                <a:lnTo>
                  <a:pt x="2382982" y="1684008"/>
                </a:lnTo>
                <a:lnTo>
                  <a:pt x="2401096" y="1642521"/>
                </a:lnTo>
                <a:lnTo>
                  <a:pt x="2418281" y="1600546"/>
                </a:lnTo>
                <a:lnTo>
                  <a:pt x="2434525" y="1558095"/>
                </a:lnTo>
                <a:lnTo>
                  <a:pt x="2449815" y="1515182"/>
                </a:lnTo>
                <a:lnTo>
                  <a:pt x="2464138" y="1471820"/>
                </a:lnTo>
                <a:lnTo>
                  <a:pt x="2477481" y="1428021"/>
                </a:lnTo>
                <a:lnTo>
                  <a:pt x="2489831" y="1383799"/>
                </a:lnTo>
                <a:lnTo>
                  <a:pt x="2501174" y="1339166"/>
                </a:lnTo>
                <a:lnTo>
                  <a:pt x="2511499" y="1294136"/>
                </a:lnTo>
                <a:lnTo>
                  <a:pt x="2520792" y="1248721"/>
                </a:lnTo>
                <a:lnTo>
                  <a:pt x="2529040" y="1202934"/>
                </a:lnTo>
                <a:lnTo>
                  <a:pt x="2536230" y="1156788"/>
                </a:lnTo>
                <a:lnTo>
                  <a:pt x="2542350" y="1110297"/>
                </a:lnTo>
                <a:lnTo>
                  <a:pt x="2547386" y="1063472"/>
                </a:lnTo>
                <a:lnTo>
                  <a:pt x="2551325" y="1016328"/>
                </a:lnTo>
                <a:lnTo>
                  <a:pt x="2554155" y="968876"/>
                </a:lnTo>
                <a:lnTo>
                  <a:pt x="2555863" y="921131"/>
                </a:lnTo>
                <a:lnTo>
                  <a:pt x="2556435" y="873104"/>
                </a:lnTo>
                <a:lnTo>
                  <a:pt x="2556435" y="0"/>
                </a:lnTo>
                <a:close/>
              </a:path>
            </a:pathLst>
          </a:custGeom>
          <a:solidFill>
            <a:srgbClr val="255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36" name="Google Shape;236;g377c7ef12f2_0_598"/>
          <p:cNvSpPr/>
          <p:nvPr/>
        </p:nvSpPr>
        <p:spPr>
          <a:xfrm>
            <a:off x="15735886" y="4242208"/>
            <a:ext cx="2556509" cy="2857004"/>
          </a:xfrm>
          <a:custGeom>
            <a:rect b="b" l="l" r="r" t="t"/>
            <a:pathLst>
              <a:path extrusionOk="0" h="2849879" w="2556509">
                <a:moveTo>
                  <a:pt x="2556435" y="0"/>
                </a:moveTo>
                <a:lnTo>
                  <a:pt x="0" y="0"/>
                </a:lnTo>
                <a:lnTo>
                  <a:pt x="0" y="2849798"/>
                </a:lnTo>
                <a:lnTo>
                  <a:pt x="579741" y="2849798"/>
                </a:lnTo>
                <a:lnTo>
                  <a:pt x="627768" y="2849226"/>
                </a:lnTo>
                <a:lnTo>
                  <a:pt x="675513" y="2847518"/>
                </a:lnTo>
                <a:lnTo>
                  <a:pt x="722965" y="2844688"/>
                </a:lnTo>
                <a:lnTo>
                  <a:pt x="770109" y="2840749"/>
                </a:lnTo>
                <a:lnTo>
                  <a:pt x="816934" y="2835713"/>
                </a:lnTo>
                <a:lnTo>
                  <a:pt x="863425" y="2829593"/>
                </a:lnTo>
                <a:lnTo>
                  <a:pt x="909571" y="2822403"/>
                </a:lnTo>
                <a:lnTo>
                  <a:pt x="955358" y="2814155"/>
                </a:lnTo>
                <a:lnTo>
                  <a:pt x="1000773" y="2804862"/>
                </a:lnTo>
                <a:lnTo>
                  <a:pt x="1045804" y="2794537"/>
                </a:lnTo>
                <a:lnTo>
                  <a:pt x="1090436" y="2783193"/>
                </a:lnTo>
                <a:lnTo>
                  <a:pt x="1134659" y="2770844"/>
                </a:lnTo>
                <a:lnTo>
                  <a:pt x="1178457" y="2757501"/>
                </a:lnTo>
                <a:lnTo>
                  <a:pt x="1221820" y="2743178"/>
                </a:lnTo>
                <a:lnTo>
                  <a:pt x="1264732" y="2727888"/>
                </a:lnTo>
                <a:lnTo>
                  <a:pt x="1307183" y="2711644"/>
                </a:lnTo>
                <a:lnTo>
                  <a:pt x="1349158" y="2694459"/>
                </a:lnTo>
                <a:lnTo>
                  <a:pt x="1390645" y="2676345"/>
                </a:lnTo>
                <a:lnTo>
                  <a:pt x="1431631" y="2657316"/>
                </a:lnTo>
                <a:lnTo>
                  <a:pt x="1472102" y="2637384"/>
                </a:lnTo>
                <a:lnTo>
                  <a:pt x="1512047" y="2616563"/>
                </a:lnTo>
                <a:lnTo>
                  <a:pt x="1551451" y="2594866"/>
                </a:lnTo>
                <a:lnTo>
                  <a:pt x="1590303" y="2572305"/>
                </a:lnTo>
                <a:lnTo>
                  <a:pt x="1628589" y="2548893"/>
                </a:lnTo>
                <a:lnTo>
                  <a:pt x="1666296" y="2524643"/>
                </a:lnTo>
                <a:lnTo>
                  <a:pt x="1703411" y="2499569"/>
                </a:lnTo>
                <a:lnTo>
                  <a:pt x="1739921" y="2473683"/>
                </a:lnTo>
                <a:lnTo>
                  <a:pt x="1775814" y="2446998"/>
                </a:lnTo>
                <a:lnTo>
                  <a:pt x="1811076" y="2419527"/>
                </a:lnTo>
                <a:lnTo>
                  <a:pt x="1845694" y="2391283"/>
                </a:lnTo>
                <a:lnTo>
                  <a:pt x="1879656" y="2362279"/>
                </a:lnTo>
                <a:lnTo>
                  <a:pt x="1912948" y="2332528"/>
                </a:lnTo>
                <a:lnTo>
                  <a:pt x="1945559" y="2302043"/>
                </a:lnTo>
                <a:lnTo>
                  <a:pt x="1977473" y="2270836"/>
                </a:lnTo>
                <a:lnTo>
                  <a:pt x="2008680" y="2238921"/>
                </a:lnTo>
                <a:lnTo>
                  <a:pt x="2039165" y="2206311"/>
                </a:lnTo>
                <a:lnTo>
                  <a:pt x="2068916" y="2173019"/>
                </a:lnTo>
                <a:lnTo>
                  <a:pt x="2097920" y="2139057"/>
                </a:lnTo>
                <a:lnTo>
                  <a:pt x="2126164" y="2104438"/>
                </a:lnTo>
                <a:lnTo>
                  <a:pt x="2153635" y="2069176"/>
                </a:lnTo>
                <a:lnTo>
                  <a:pt x="2180320" y="2033284"/>
                </a:lnTo>
                <a:lnTo>
                  <a:pt x="2206206" y="1996773"/>
                </a:lnTo>
                <a:lnTo>
                  <a:pt x="2231280" y="1959658"/>
                </a:lnTo>
                <a:lnTo>
                  <a:pt x="2255530" y="1921951"/>
                </a:lnTo>
                <a:lnTo>
                  <a:pt x="2278942" y="1883666"/>
                </a:lnTo>
                <a:lnTo>
                  <a:pt x="2301503" y="1844814"/>
                </a:lnTo>
                <a:lnTo>
                  <a:pt x="2323201" y="1805410"/>
                </a:lnTo>
                <a:lnTo>
                  <a:pt x="2344022" y="1765465"/>
                </a:lnTo>
                <a:lnTo>
                  <a:pt x="2363953" y="1724994"/>
                </a:lnTo>
                <a:lnTo>
                  <a:pt x="2382982" y="1684008"/>
                </a:lnTo>
                <a:lnTo>
                  <a:pt x="2401096" y="1642521"/>
                </a:lnTo>
                <a:lnTo>
                  <a:pt x="2418281" y="1600546"/>
                </a:lnTo>
                <a:lnTo>
                  <a:pt x="2434525" y="1558095"/>
                </a:lnTo>
                <a:lnTo>
                  <a:pt x="2449815" y="1515182"/>
                </a:lnTo>
                <a:lnTo>
                  <a:pt x="2464138" y="1471820"/>
                </a:lnTo>
                <a:lnTo>
                  <a:pt x="2477481" y="1428021"/>
                </a:lnTo>
                <a:lnTo>
                  <a:pt x="2489831" y="1383799"/>
                </a:lnTo>
                <a:lnTo>
                  <a:pt x="2501174" y="1339166"/>
                </a:lnTo>
                <a:lnTo>
                  <a:pt x="2511499" y="1294136"/>
                </a:lnTo>
                <a:lnTo>
                  <a:pt x="2520792" y="1248721"/>
                </a:lnTo>
                <a:lnTo>
                  <a:pt x="2529040" y="1202934"/>
                </a:lnTo>
                <a:lnTo>
                  <a:pt x="2536230" y="1156788"/>
                </a:lnTo>
                <a:lnTo>
                  <a:pt x="2542350" y="1110297"/>
                </a:lnTo>
                <a:lnTo>
                  <a:pt x="2547386" y="1063472"/>
                </a:lnTo>
                <a:lnTo>
                  <a:pt x="2551325" y="1016328"/>
                </a:lnTo>
                <a:lnTo>
                  <a:pt x="2554155" y="968876"/>
                </a:lnTo>
                <a:lnTo>
                  <a:pt x="2555863" y="921131"/>
                </a:lnTo>
                <a:lnTo>
                  <a:pt x="2556435" y="873104"/>
                </a:lnTo>
                <a:lnTo>
                  <a:pt x="2556435" y="0"/>
                </a:lnTo>
                <a:close/>
              </a:path>
            </a:pathLst>
          </a:custGeom>
          <a:solidFill>
            <a:srgbClr val="255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37" name="Google Shape;237;g377c7ef12f2_0_598"/>
          <p:cNvSpPr/>
          <p:nvPr/>
        </p:nvSpPr>
        <p:spPr>
          <a:xfrm>
            <a:off x="11593012" y="7234639"/>
            <a:ext cx="2556509" cy="2857004"/>
          </a:xfrm>
          <a:custGeom>
            <a:rect b="b" l="l" r="r" t="t"/>
            <a:pathLst>
              <a:path extrusionOk="0" h="2849879" w="2556509">
                <a:moveTo>
                  <a:pt x="2556435" y="0"/>
                </a:moveTo>
                <a:lnTo>
                  <a:pt x="0" y="0"/>
                </a:lnTo>
                <a:lnTo>
                  <a:pt x="0" y="2849798"/>
                </a:lnTo>
                <a:lnTo>
                  <a:pt x="579741" y="2849798"/>
                </a:lnTo>
                <a:lnTo>
                  <a:pt x="627768" y="2849226"/>
                </a:lnTo>
                <a:lnTo>
                  <a:pt x="675513" y="2847518"/>
                </a:lnTo>
                <a:lnTo>
                  <a:pt x="722965" y="2844688"/>
                </a:lnTo>
                <a:lnTo>
                  <a:pt x="770109" y="2840749"/>
                </a:lnTo>
                <a:lnTo>
                  <a:pt x="816934" y="2835713"/>
                </a:lnTo>
                <a:lnTo>
                  <a:pt x="863425" y="2829593"/>
                </a:lnTo>
                <a:lnTo>
                  <a:pt x="909571" y="2822403"/>
                </a:lnTo>
                <a:lnTo>
                  <a:pt x="955358" y="2814155"/>
                </a:lnTo>
                <a:lnTo>
                  <a:pt x="1000773" y="2804862"/>
                </a:lnTo>
                <a:lnTo>
                  <a:pt x="1045804" y="2794537"/>
                </a:lnTo>
                <a:lnTo>
                  <a:pt x="1090436" y="2783193"/>
                </a:lnTo>
                <a:lnTo>
                  <a:pt x="1134659" y="2770844"/>
                </a:lnTo>
                <a:lnTo>
                  <a:pt x="1178457" y="2757501"/>
                </a:lnTo>
                <a:lnTo>
                  <a:pt x="1221820" y="2743178"/>
                </a:lnTo>
                <a:lnTo>
                  <a:pt x="1264732" y="2727888"/>
                </a:lnTo>
                <a:lnTo>
                  <a:pt x="1307183" y="2711644"/>
                </a:lnTo>
                <a:lnTo>
                  <a:pt x="1349158" y="2694459"/>
                </a:lnTo>
                <a:lnTo>
                  <a:pt x="1390645" y="2676345"/>
                </a:lnTo>
                <a:lnTo>
                  <a:pt x="1431631" y="2657316"/>
                </a:lnTo>
                <a:lnTo>
                  <a:pt x="1472102" y="2637384"/>
                </a:lnTo>
                <a:lnTo>
                  <a:pt x="1512047" y="2616563"/>
                </a:lnTo>
                <a:lnTo>
                  <a:pt x="1551451" y="2594866"/>
                </a:lnTo>
                <a:lnTo>
                  <a:pt x="1590303" y="2572305"/>
                </a:lnTo>
                <a:lnTo>
                  <a:pt x="1628589" y="2548893"/>
                </a:lnTo>
                <a:lnTo>
                  <a:pt x="1666296" y="2524643"/>
                </a:lnTo>
                <a:lnTo>
                  <a:pt x="1703411" y="2499569"/>
                </a:lnTo>
                <a:lnTo>
                  <a:pt x="1739921" y="2473683"/>
                </a:lnTo>
                <a:lnTo>
                  <a:pt x="1775814" y="2446998"/>
                </a:lnTo>
                <a:lnTo>
                  <a:pt x="1811076" y="2419527"/>
                </a:lnTo>
                <a:lnTo>
                  <a:pt x="1845694" y="2391283"/>
                </a:lnTo>
                <a:lnTo>
                  <a:pt x="1879656" y="2362279"/>
                </a:lnTo>
                <a:lnTo>
                  <a:pt x="1912948" y="2332528"/>
                </a:lnTo>
                <a:lnTo>
                  <a:pt x="1945559" y="2302043"/>
                </a:lnTo>
                <a:lnTo>
                  <a:pt x="1977473" y="2270836"/>
                </a:lnTo>
                <a:lnTo>
                  <a:pt x="2008680" y="2238921"/>
                </a:lnTo>
                <a:lnTo>
                  <a:pt x="2039165" y="2206311"/>
                </a:lnTo>
                <a:lnTo>
                  <a:pt x="2068916" y="2173019"/>
                </a:lnTo>
                <a:lnTo>
                  <a:pt x="2097920" y="2139057"/>
                </a:lnTo>
                <a:lnTo>
                  <a:pt x="2126164" y="2104438"/>
                </a:lnTo>
                <a:lnTo>
                  <a:pt x="2153635" y="2069176"/>
                </a:lnTo>
                <a:lnTo>
                  <a:pt x="2180320" y="2033284"/>
                </a:lnTo>
                <a:lnTo>
                  <a:pt x="2206206" y="1996773"/>
                </a:lnTo>
                <a:lnTo>
                  <a:pt x="2231280" y="1959658"/>
                </a:lnTo>
                <a:lnTo>
                  <a:pt x="2255530" y="1921951"/>
                </a:lnTo>
                <a:lnTo>
                  <a:pt x="2278942" y="1883666"/>
                </a:lnTo>
                <a:lnTo>
                  <a:pt x="2301503" y="1844814"/>
                </a:lnTo>
                <a:lnTo>
                  <a:pt x="2323201" y="1805410"/>
                </a:lnTo>
                <a:lnTo>
                  <a:pt x="2344022" y="1765465"/>
                </a:lnTo>
                <a:lnTo>
                  <a:pt x="2363953" y="1724994"/>
                </a:lnTo>
                <a:lnTo>
                  <a:pt x="2382982" y="1684008"/>
                </a:lnTo>
                <a:lnTo>
                  <a:pt x="2401096" y="1642521"/>
                </a:lnTo>
                <a:lnTo>
                  <a:pt x="2418281" y="1600546"/>
                </a:lnTo>
                <a:lnTo>
                  <a:pt x="2434525" y="1558095"/>
                </a:lnTo>
                <a:lnTo>
                  <a:pt x="2449815" y="1515182"/>
                </a:lnTo>
                <a:lnTo>
                  <a:pt x="2464138" y="1471820"/>
                </a:lnTo>
                <a:lnTo>
                  <a:pt x="2477481" y="1428021"/>
                </a:lnTo>
                <a:lnTo>
                  <a:pt x="2489831" y="1383799"/>
                </a:lnTo>
                <a:lnTo>
                  <a:pt x="2501174" y="1339166"/>
                </a:lnTo>
                <a:lnTo>
                  <a:pt x="2511499" y="1294136"/>
                </a:lnTo>
                <a:lnTo>
                  <a:pt x="2520792" y="1248721"/>
                </a:lnTo>
                <a:lnTo>
                  <a:pt x="2529040" y="1202934"/>
                </a:lnTo>
                <a:lnTo>
                  <a:pt x="2536230" y="1156788"/>
                </a:lnTo>
                <a:lnTo>
                  <a:pt x="2542350" y="1110297"/>
                </a:lnTo>
                <a:lnTo>
                  <a:pt x="2547386" y="1063472"/>
                </a:lnTo>
                <a:lnTo>
                  <a:pt x="2551325" y="1016328"/>
                </a:lnTo>
                <a:lnTo>
                  <a:pt x="2554155" y="968876"/>
                </a:lnTo>
                <a:lnTo>
                  <a:pt x="2555863" y="921131"/>
                </a:lnTo>
                <a:lnTo>
                  <a:pt x="2556435" y="873104"/>
                </a:lnTo>
                <a:lnTo>
                  <a:pt x="2556435" y="0"/>
                </a:lnTo>
                <a:close/>
              </a:path>
            </a:pathLst>
          </a:custGeom>
          <a:solidFill>
            <a:srgbClr val="255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38" name="Google Shape;238;g377c7ef12f2_0_598"/>
          <p:cNvSpPr/>
          <p:nvPr/>
        </p:nvSpPr>
        <p:spPr>
          <a:xfrm>
            <a:off x="18432539" y="7234649"/>
            <a:ext cx="832484" cy="2857004"/>
          </a:xfrm>
          <a:custGeom>
            <a:rect b="b" l="l" r="r" t="t"/>
            <a:pathLst>
              <a:path extrusionOk="0" h="2849879" w="832484">
                <a:moveTo>
                  <a:pt x="832299" y="0"/>
                </a:moveTo>
                <a:lnTo>
                  <a:pt x="0" y="0"/>
                </a:lnTo>
                <a:lnTo>
                  <a:pt x="0" y="2849798"/>
                </a:lnTo>
                <a:lnTo>
                  <a:pt x="832299" y="2849798"/>
                </a:lnTo>
                <a:lnTo>
                  <a:pt x="832299" y="0"/>
                </a:lnTo>
                <a:close/>
              </a:path>
            </a:pathLst>
          </a:custGeom>
          <a:solidFill>
            <a:srgbClr val="255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39" name="Google Shape;239;g377c7ef12f2_0_598"/>
          <p:cNvSpPr/>
          <p:nvPr/>
        </p:nvSpPr>
        <p:spPr>
          <a:xfrm>
            <a:off x="18432539" y="4228725"/>
            <a:ext cx="832484" cy="2857004"/>
          </a:xfrm>
          <a:custGeom>
            <a:rect b="b" l="l" r="r" t="t"/>
            <a:pathLst>
              <a:path extrusionOk="0" h="2849879" w="832484">
                <a:moveTo>
                  <a:pt x="832299" y="0"/>
                </a:moveTo>
                <a:lnTo>
                  <a:pt x="0" y="0"/>
                </a:lnTo>
                <a:lnTo>
                  <a:pt x="0" y="2849798"/>
                </a:lnTo>
                <a:lnTo>
                  <a:pt x="832299" y="2849798"/>
                </a:lnTo>
                <a:lnTo>
                  <a:pt x="832299" y="0"/>
                </a:lnTo>
                <a:close/>
              </a:path>
            </a:pathLst>
          </a:custGeom>
          <a:solidFill>
            <a:srgbClr val="FEE90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240" name="Google Shape;240;g377c7ef12f2_0_598"/>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241" name="Google Shape;241;g377c7ef12f2_0_598"/>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Clr>
                <a:schemeClr val="dk1"/>
              </a:buClr>
              <a:buFont typeface="Arial"/>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242" name="Google Shape;242;g377c7ef12f2_0_598"/>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243" name="Google Shape;243;g377c7ef12f2_0_598"/>
          <p:cNvSpPr txBox="1"/>
          <p:nvPr/>
        </p:nvSpPr>
        <p:spPr>
          <a:xfrm>
            <a:off x="5121725" y="9890963"/>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wodociagi-polskie.pl</a:t>
            </a:r>
            <a:endParaRPr i="0" sz="1800" u="none" cap="none" strike="noStrike">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4" name="Shape 454"/>
        <p:cNvGrpSpPr/>
        <p:nvPr/>
      </p:nvGrpSpPr>
      <p:grpSpPr>
        <a:xfrm>
          <a:off x="0" y="0"/>
          <a:ext cx="0" cy="0"/>
          <a:chOff x="0" y="0"/>
          <a:chExt cx="0" cy="0"/>
        </a:xfrm>
      </p:grpSpPr>
      <p:sp>
        <p:nvSpPr>
          <p:cNvPr id="455" name="Google Shape;455;g378126acfca_0_358"/>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456" name="Google Shape;456;g378126acfca_0_358"/>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457" name="Google Shape;457;g378126acfca_0_358"/>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458" name="Google Shape;458;g378126acfca_0_358"/>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459" name="Google Shape;459;g378126acfca_0_358"/>
          <p:cNvSpPr txBox="1"/>
          <p:nvPr>
            <p:ph type="title"/>
          </p:nvPr>
        </p:nvSpPr>
        <p:spPr>
          <a:xfrm>
            <a:off x="1373375" y="1491000"/>
            <a:ext cx="8017800" cy="1617900"/>
          </a:xfrm>
          <a:prstGeom prst="rect">
            <a:avLst/>
          </a:prstGeom>
          <a:noFill/>
          <a:ln>
            <a:noFill/>
          </a:ln>
        </p:spPr>
        <p:txBody>
          <a:bodyPr anchorCtr="0" anchor="t" bIns="0" lIns="0" spcFirstLastPara="1" rIns="0" wrap="square" tIns="16825">
            <a:spAutoFit/>
          </a:bodyPr>
          <a:lstStyle/>
          <a:p>
            <a:pPr indent="0" lvl="0" marL="0" rtl="0" algn="l">
              <a:lnSpc>
                <a:spcPct val="100000"/>
              </a:lnSpc>
              <a:spcBef>
                <a:spcPts val="0"/>
              </a:spcBef>
              <a:spcAft>
                <a:spcPts val="0"/>
              </a:spcAft>
              <a:buNone/>
            </a:pPr>
            <a:r>
              <a:rPr b="1" lang="pl-PL" sz="5200">
                <a:highlight>
                  <a:schemeClr val="lt1"/>
                </a:highlight>
              </a:rPr>
              <a:t>Co zrobić ze zużytymi</a:t>
            </a:r>
            <a:endParaRPr b="1" sz="5200">
              <a:highlight>
                <a:schemeClr val="lt1"/>
              </a:highlight>
            </a:endParaRPr>
          </a:p>
          <a:p>
            <a:pPr indent="0" lvl="0" marL="0" rtl="0" algn="l">
              <a:lnSpc>
                <a:spcPct val="100000"/>
              </a:lnSpc>
              <a:spcBef>
                <a:spcPts val="0"/>
              </a:spcBef>
              <a:spcAft>
                <a:spcPts val="0"/>
              </a:spcAft>
              <a:buNone/>
            </a:pPr>
            <a:r>
              <a:rPr b="1" lang="pl-PL" sz="5200">
                <a:highlight>
                  <a:schemeClr val="lt1"/>
                </a:highlight>
              </a:rPr>
              <a:t>ubraniami?</a:t>
            </a:r>
            <a:endParaRPr sz="5200"/>
          </a:p>
        </p:txBody>
      </p:sp>
      <p:sp>
        <p:nvSpPr>
          <p:cNvPr id="460" name="Google Shape;460;g378126acfca_0_358"/>
          <p:cNvSpPr txBox="1"/>
          <p:nvPr/>
        </p:nvSpPr>
        <p:spPr>
          <a:xfrm>
            <a:off x="1307150" y="3555425"/>
            <a:ext cx="7941900" cy="6584700"/>
          </a:xfrm>
          <a:prstGeom prst="rect">
            <a:avLst/>
          </a:prstGeom>
          <a:noFill/>
          <a:ln>
            <a:noFill/>
          </a:ln>
        </p:spPr>
        <p:txBody>
          <a:bodyPr anchorCtr="0" anchor="t" bIns="0" lIns="0" spcFirstLastPara="1" rIns="0" wrap="square" tIns="39450">
            <a:spAutoFit/>
          </a:bodyPr>
          <a:lstStyle/>
          <a:p>
            <a:pPr indent="-606729" lvl="0" marL="921359" rtl="0" algn="l">
              <a:lnSpc>
                <a:spcPct val="115000"/>
              </a:lnSpc>
              <a:spcBef>
                <a:spcPts val="0"/>
              </a:spcBef>
              <a:spcAft>
                <a:spcPts val="0"/>
              </a:spcAft>
              <a:buClr>
                <a:schemeClr val="dk1"/>
              </a:buClr>
              <a:buSzPts val="2300"/>
              <a:buAutoNum type="arabicPeriod"/>
            </a:pPr>
            <a:r>
              <a:rPr b="1" lang="pl-PL" sz="2300">
                <a:solidFill>
                  <a:schemeClr val="dk1"/>
                </a:solidFill>
                <a:highlight>
                  <a:schemeClr val="lt1"/>
                </a:highlight>
              </a:rPr>
              <a:t>Nie wyrzucaj do odpadów zmieszanych.</a:t>
            </a:r>
            <a:r>
              <a:rPr lang="pl-PL" sz="2300">
                <a:solidFill>
                  <a:schemeClr val="dk1"/>
                </a:solidFill>
                <a:highlight>
                  <a:schemeClr val="lt1"/>
                </a:highlight>
              </a:rPr>
              <a:t> To najbardziej szkodliwa opcja dla środowiska.</a:t>
            </a:r>
            <a:endParaRPr sz="2300">
              <a:solidFill>
                <a:schemeClr val="dk1"/>
              </a:solidFill>
              <a:highlight>
                <a:schemeClr val="lt1"/>
              </a:highlight>
            </a:endParaRPr>
          </a:p>
          <a:p>
            <a:pPr indent="-606729" lvl="0" marL="921359" rtl="0" algn="l">
              <a:lnSpc>
                <a:spcPct val="115000"/>
              </a:lnSpc>
              <a:spcBef>
                <a:spcPts val="0"/>
              </a:spcBef>
              <a:spcAft>
                <a:spcPts val="0"/>
              </a:spcAft>
              <a:buClr>
                <a:schemeClr val="dk1"/>
              </a:buClr>
              <a:buSzPts val="2300"/>
              <a:buAutoNum type="arabicPeriod"/>
            </a:pPr>
            <a:r>
              <a:rPr b="1" lang="pl-PL" sz="2300">
                <a:solidFill>
                  <a:schemeClr val="dk1"/>
                </a:solidFill>
                <a:highlight>
                  <a:schemeClr val="lt1"/>
                </a:highlight>
              </a:rPr>
              <a:t>Oddaj dobrej jakości ubrania do kontenerów</a:t>
            </a:r>
            <a:r>
              <a:rPr lang="pl-PL" sz="2300">
                <a:solidFill>
                  <a:schemeClr val="dk1"/>
                </a:solidFill>
                <a:highlight>
                  <a:schemeClr val="lt1"/>
                </a:highlight>
              </a:rPr>
              <a:t> (jeśli są czyste i niezniszczone).</a:t>
            </a:r>
            <a:endParaRPr sz="2300">
              <a:solidFill>
                <a:schemeClr val="dk1"/>
              </a:solidFill>
              <a:highlight>
                <a:schemeClr val="lt1"/>
              </a:highlight>
            </a:endParaRPr>
          </a:p>
          <a:p>
            <a:pPr indent="-606729" lvl="0" marL="921359" rtl="0" algn="l">
              <a:lnSpc>
                <a:spcPct val="115000"/>
              </a:lnSpc>
              <a:spcBef>
                <a:spcPts val="0"/>
              </a:spcBef>
              <a:spcAft>
                <a:spcPts val="0"/>
              </a:spcAft>
              <a:buClr>
                <a:schemeClr val="dk1"/>
              </a:buClr>
              <a:buSzPts val="2300"/>
              <a:buAutoNum type="arabicPeriod"/>
            </a:pPr>
            <a:r>
              <a:rPr b="1" lang="pl-PL" sz="2300">
                <a:solidFill>
                  <a:schemeClr val="dk1"/>
                </a:solidFill>
                <a:highlight>
                  <a:schemeClr val="lt1"/>
                </a:highlight>
              </a:rPr>
              <a:t>Korzystaj z punktów zbiórki organizowanych przez fundacje</a:t>
            </a:r>
            <a:r>
              <a:rPr lang="pl-PL" sz="2300">
                <a:solidFill>
                  <a:schemeClr val="dk1"/>
                </a:solidFill>
                <a:highlight>
                  <a:schemeClr val="lt1"/>
                </a:highlight>
              </a:rPr>
              <a:t> i lokalne społeczności, na przykład do poznańskiej Po-Dzielni czy warszawskiej Dzielni.</a:t>
            </a:r>
            <a:endParaRPr sz="2300">
              <a:solidFill>
                <a:schemeClr val="dk1"/>
              </a:solidFill>
              <a:highlight>
                <a:schemeClr val="lt1"/>
              </a:highlight>
            </a:endParaRPr>
          </a:p>
          <a:p>
            <a:pPr indent="-606729" lvl="0" marL="921359" rtl="0" algn="l">
              <a:lnSpc>
                <a:spcPct val="115000"/>
              </a:lnSpc>
              <a:spcBef>
                <a:spcPts val="0"/>
              </a:spcBef>
              <a:spcAft>
                <a:spcPts val="0"/>
              </a:spcAft>
              <a:buClr>
                <a:schemeClr val="dk1"/>
              </a:buClr>
              <a:buSzPts val="2300"/>
              <a:buAutoNum type="arabicPeriod"/>
            </a:pPr>
            <a:r>
              <a:rPr b="1" lang="pl-PL" sz="2300">
                <a:solidFill>
                  <a:schemeClr val="dk1"/>
                </a:solidFill>
                <a:highlight>
                  <a:schemeClr val="lt1"/>
                </a:highlight>
              </a:rPr>
              <a:t>Szukaj punktów napraw odzieży</a:t>
            </a:r>
            <a:r>
              <a:rPr lang="pl-PL" sz="2300">
                <a:solidFill>
                  <a:schemeClr val="dk1"/>
                </a:solidFill>
                <a:highlight>
                  <a:schemeClr val="lt1"/>
                </a:highlight>
              </a:rPr>
              <a:t> </a:t>
            </a:r>
            <a:r>
              <a:rPr lang="pl-PL" sz="2300">
                <a:solidFill>
                  <a:srgbClr val="474747"/>
                </a:solidFill>
                <a:highlight>
                  <a:schemeClr val="lt1"/>
                </a:highlight>
              </a:rPr>
              <a:t>–</a:t>
            </a:r>
            <a:r>
              <a:rPr lang="pl-PL" sz="2300">
                <a:solidFill>
                  <a:schemeClr val="dk1"/>
                </a:solidFill>
                <a:highlight>
                  <a:schemeClr val="lt1"/>
                </a:highlight>
              </a:rPr>
              <a:t> czasem warto zszyć, zamiast wyrzucać.</a:t>
            </a:r>
            <a:endParaRPr sz="2300">
              <a:solidFill>
                <a:schemeClr val="dk1"/>
              </a:solidFill>
              <a:highlight>
                <a:schemeClr val="lt1"/>
              </a:highlight>
            </a:endParaRPr>
          </a:p>
          <a:p>
            <a:pPr indent="-606729" lvl="0" marL="921359" rtl="0" algn="l">
              <a:lnSpc>
                <a:spcPct val="115000"/>
              </a:lnSpc>
              <a:spcBef>
                <a:spcPts val="0"/>
              </a:spcBef>
              <a:spcAft>
                <a:spcPts val="0"/>
              </a:spcAft>
              <a:buClr>
                <a:schemeClr val="dk1"/>
              </a:buClr>
              <a:buSzPts val="2300"/>
              <a:buAutoNum type="arabicPeriod"/>
            </a:pPr>
            <a:r>
              <a:rPr b="1" lang="pl-PL" sz="2300">
                <a:solidFill>
                  <a:schemeClr val="dk1"/>
                </a:solidFill>
                <a:highlight>
                  <a:schemeClr val="lt1"/>
                </a:highlight>
              </a:rPr>
              <a:t>Zorganizuj wymianę ubrań (swap party)</a:t>
            </a:r>
            <a:r>
              <a:rPr lang="pl-PL" sz="2300">
                <a:solidFill>
                  <a:schemeClr val="dk1"/>
                </a:solidFill>
                <a:highlight>
                  <a:schemeClr val="lt1"/>
                </a:highlight>
              </a:rPr>
              <a:t> lub sprzedaj je online.</a:t>
            </a:r>
            <a:endParaRPr sz="2300">
              <a:solidFill>
                <a:schemeClr val="dk1"/>
              </a:solidFill>
              <a:highlight>
                <a:schemeClr val="lt1"/>
              </a:highlight>
            </a:endParaRPr>
          </a:p>
          <a:p>
            <a:pPr indent="-606729" lvl="0" marL="921359" rtl="0" algn="l">
              <a:lnSpc>
                <a:spcPct val="115000"/>
              </a:lnSpc>
              <a:spcBef>
                <a:spcPts val="0"/>
              </a:spcBef>
              <a:spcAft>
                <a:spcPts val="0"/>
              </a:spcAft>
              <a:buClr>
                <a:schemeClr val="dk1"/>
              </a:buClr>
              <a:buSzPts val="2300"/>
              <a:buAutoNum type="arabicPeriod"/>
            </a:pPr>
            <a:r>
              <a:rPr b="1" lang="pl-PL" sz="2300">
                <a:solidFill>
                  <a:schemeClr val="dk1"/>
                </a:solidFill>
                <a:highlight>
                  <a:schemeClr val="lt1"/>
                </a:highlight>
              </a:rPr>
              <a:t>Pytaj swoją gminę o system selektywnej zbiórki tekstyliów</a:t>
            </a:r>
            <a:r>
              <a:rPr lang="pl-PL" sz="2300">
                <a:solidFill>
                  <a:schemeClr val="dk1"/>
                </a:solidFill>
              </a:rPr>
              <a:t> </a:t>
            </a:r>
            <a:r>
              <a:rPr lang="pl-PL" sz="2300">
                <a:solidFill>
                  <a:srgbClr val="474747"/>
                </a:solidFill>
                <a:highlight>
                  <a:schemeClr val="lt1"/>
                </a:highlight>
              </a:rPr>
              <a:t>–</a:t>
            </a:r>
            <a:r>
              <a:rPr lang="pl-PL" sz="2300">
                <a:solidFill>
                  <a:schemeClr val="dk1"/>
                </a:solidFill>
                <a:highlight>
                  <a:schemeClr val="lt1"/>
                </a:highlight>
              </a:rPr>
              <a:t> mają obowiązek go wdrożyć od 2025 r.</a:t>
            </a:r>
            <a:endParaRPr sz="2300">
              <a:solidFill>
                <a:schemeClr val="dk1"/>
              </a:solidFill>
              <a:highlight>
                <a:schemeClr val="lt1"/>
              </a:highlight>
            </a:endParaRPr>
          </a:p>
          <a:p>
            <a:pPr indent="-606729" lvl="0" marL="921359" rtl="0" algn="l">
              <a:lnSpc>
                <a:spcPct val="115000"/>
              </a:lnSpc>
              <a:spcBef>
                <a:spcPts val="0"/>
              </a:spcBef>
              <a:spcAft>
                <a:spcPts val="0"/>
              </a:spcAft>
              <a:buClr>
                <a:schemeClr val="dk1"/>
              </a:buClr>
              <a:buSzPts val="2300"/>
              <a:buAutoNum type="arabicPeriod"/>
            </a:pPr>
            <a:r>
              <a:rPr b="1" lang="pl-PL" sz="2300">
                <a:solidFill>
                  <a:schemeClr val="dk1"/>
                </a:solidFill>
                <a:highlight>
                  <a:schemeClr val="lt1"/>
                </a:highlight>
              </a:rPr>
              <a:t>Kupuj mniej, ale lepiej.</a:t>
            </a:r>
            <a:r>
              <a:rPr lang="pl-PL" sz="2300">
                <a:solidFill>
                  <a:schemeClr val="dk1"/>
                </a:solidFill>
                <a:highlight>
                  <a:schemeClr val="lt1"/>
                </a:highlight>
              </a:rPr>
              <a:t> </a:t>
            </a:r>
            <a:endParaRPr sz="2300">
              <a:solidFill>
                <a:schemeClr val="dk1"/>
              </a:solidFill>
              <a:latin typeface="Calibri"/>
              <a:ea typeface="Calibri"/>
              <a:cs typeface="Calibri"/>
              <a:sym typeface="Calibri"/>
            </a:endParaRPr>
          </a:p>
          <a:p>
            <a:pPr indent="0" lvl="0" marL="25593" marR="307120" rtl="0" algn="l">
              <a:lnSpc>
                <a:spcPct val="116603"/>
              </a:lnSpc>
              <a:spcBef>
                <a:spcPts val="3829"/>
              </a:spcBef>
              <a:spcAft>
                <a:spcPts val="0"/>
              </a:spcAft>
              <a:buNone/>
            </a:pPr>
            <a:r>
              <a:t/>
            </a:r>
            <a:endParaRPr b="1" sz="2300">
              <a:solidFill>
                <a:schemeClr val="dk1"/>
              </a:solidFill>
              <a:highlight>
                <a:srgbClr val="FFFFFF"/>
              </a:highlight>
            </a:endParaRPr>
          </a:p>
        </p:txBody>
      </p:sp>
      <p:sp>
        <p:nvSpPr>
          <p:cNvPr id="461" name="Google Shape;461;g378126acfca_0_358"/>
          <p:cNvSpPr txBox="1"/>
          <p:nvPr/>
        </p:nvSpPr>
        <p:spPr>
          <a:xfrm>
            <a:off x="1307150" y="9586263"/>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ograniczamsie.com</a:t>
            </a:r>
            <a:endParaRPr i="0" sz="1800" u="none" cap="none" strike="noStrike">
              <a:solidFill>
                <a:srgbClr val="000000"/>
              </a:solidFill>
            </a:endParaRPr>
          </a:p>
        </p:txBody>
      </p:sp>
      <p:pic>
        <p:nvPicPr>
          <p:cNvPr id="462" name="Google Shape;462;g378126acfca_0_358" title="il20250422_907442103_medium.jpg"/>
          <p:cNvPicPr preferRelativeResize="0"/>
          <p:nvPr/>
        </p:nvPicPr>
        <p:blipFill>
          <a:blip r:embed="rId4">
            <a:alphaModFix/>
          </a:blip>
          <a:stretch>
            <a:fillRect/>
          </a:stretch>
        </p:blipFill>
        <p:spPr>
          <a:xfrm>
            <a:off x="10305175" y="2896163"/>
            <a:ext cx="8444899" cy="5634325"/>
          </a:xfrm>
          <a:prstGeom prst="rect">
            <a:avLst/>
          </a:prstGeom>
          <a:noFill/>
          <a:ln>
            <a:noFill/>
          </a:ln>
        </p:spPr>
      </p:pic>
      <p:sp>
        <p:nvSpPr>
          <p:cNvPr id="463" name="Google Shape;463;g378126acfca_0_358"/>
          <p:cNvSpPr txBox="1"/>
          <p:nvPr/>
        </p:nvSpPr>
        <p:spPr>
          <a:xfrm>
            <a:off x="14699600" y="8651675"/>
            <a:ext cx="4831500" cy="8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PL" sz="900">
                <a:solidFill>
                  <a:schemeClr val="dk1"/>
                </a:solidFill>
                <a:latin typeface="Calibri"/>
                <a:ea typeface="Calibri"/>
                <a:cs typeface="Calibri"/>
                <a:sym typeface="Calibri"/>
              </a:rPr>
              <a:t>https://d-pa.ppstatic.pl/frames/pa-def/3d/42/il20250422_907442103_medium.jpg</a:t>
            </a:r>
            <a:endParaRPr sz="9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7" name="Shape 467"/>
        <p:cNvGrpSpPr/>
        <p:nvPr/>
      </p:nvGrpSpPr>
      <p:grpSpPr>
        <a:xfrm>
          <a:off x="0" y="0"/>
          <a:ext cx="0" cy="0"/>
          <a:chOff x="0" y="0"/>
          <a:chExt cx="0" cy="0"/>
        </a:xfrm>
      </p:grpSpPr>
      <p:sp>
        <p:nvSpPr>
          <p:cNvPr id="468" name="Google Shape;468;g378f4548171_0_20"/>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469" name="Google Shape;469;g378f4548171_0_20"/>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470" name="Google Shape;470;g378f4548171_0_20"/>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471" name="Google Shape;471;g378f4548171_0_20"/>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472" name="Google Shape;472;g378f4548171_0_20"/>
          <p:cNvSpPr txBox="1"/>
          <p:nvPr>
            <p:ph type="title"/>
          </p:nvPr>
        </p:nvSpPr>
        <p:spPr>
          <a:xfrm>
            <a:off x="2859750" y="1435025"/>
            <a:ext cx="14382900" cy="817500"/>
          </a:xfrm>
          <a:prstGeom prst="rect">
            <a:avLst/>
          </a:prstGeom>
          <a:noFill/>
          <a:ln>
            <a:noFill/>
          </a:ln>
        </p:spPr>
        <p:txBody>
          <a:bodyPr anchorCtr="0" anchor="t" bIns="0" lIns="0" spcFirstLastPara="1" rIns="0" wrap="square" tIns="16825">
            <a:spAutoFit/>
          </a:bodyPr>
          <a:lstStyle/>
          <a:p>
            <a:pPr indent="0" lvl="0" marL="0" rtl="0" algn="l">
              <a:lnSpc>
                <a:spcPct val="100000"/>
              </a:lnSpc>
              <a:spcBef>
                <a:spcPts val="0"/>
              </a:spcBef>
              <a:spcAft>
                <a:spcPts val="0"/>
              </a:spcAft>
              <a:buNone/>
            </a:pPr>
            <a:r>
              <a:rPr b="1" lang="pl-PL" sz="5200">
                <a:highlight>
                  <a:schemeClr val="lt1"/>
                </a:highlight>
              </a:rPr>
              <a:t>Miejsca zbiórek odzieży w woj. łódzkim</a:t>
            </a:r>
            <a:endParaRPr sz="5200"/>
          </a:p>
        </p:txBody>
      </p:sp>
      <p:sp>
        <p:nvSpPr>
          <p:cNvPr id="473" name="Google Shape;473;g378f4548171_0_20"/>
          <p:cNvSpPr txBox="1"/>
          <p:nvPr/>
        </p:nvSpPr>
        <p:spPr>
          <a:xfrm>
            <a:off x="3008100" y="2708375"/>
            <a:ext cx="14086200" cy="834000"/>
          </a:xfrm>
          <a:prstGeom prst="rect">
            <a:avLst/>
          </a:prstGeom>
          <a:noFill/>
          <a:ln>
            <a:noFill/>
          </a:ln>
        </p:spPr>
        <p:txBody>
          <a:bodyPr anchorCtr="0" anchor="t" bIns="0" lIns="0" spcFirstLastPara="1" rIns="0" wrap="square" tIns="39450">
            <a:spAutoFit/>
          </a:bodyPr>
          <a:lstStyle/>
          <a:p>
            <a:pPr indent="0" lvl="0" marL="0" rtl="0" algn="ctr">
              <a:lnSpc>
                <a:spcPct val="115000"/>
              </a:lnSpc>
              <a:spcBef>
                <a:spcPts val="0"/>
              </a:spcBef>
              <a:spcAft>
                <a:spcPts val="3829"/>
              </a:spcAft>
              <a:buNone/>
            </a:pPr>
            <a:r>
              <a:rPr b="1" lang="pl-PL" sz="2400">
                <a:solidFill>
                  <a:schemeClr val="dk1"/>
                </a:solidFill>
                <a:highlight>
                  <a:schemeClr val="lt1"/>
                </a:highlight>
              </a:rPr>
              <a:t>Pamiętaj! </a:t>
            </a:r>
            <a:r>
              <a:rPr lang="pl-PL" sz="2400">
                <a:solidFill>
                  <a:schemeClr val="dk1"/>
                </a:solidFill>
                <a:highlight>
                  <a:srgbClr val="FFFFFF"/>
                </a:highlight>
              </a:rPr>
              <a:t>Odzież nadającą się do noszenia można oddać do </a:t>
            </a:r>
            <a:r>
              <a:rPr lang="pl-PL" sz="2400" u="sng">
                <a:solidFill>
                  <a:schemeClr val="dk1"/>
                </a:solidFill>
                <a:highlight>
                  <a:srgbClr val="FFFFFF"/>
                </a:highlight>
              </a:rPr>
              <a:t>specjalnych pojemników</a:t>
            </a:r>
            <a:r>
              <a:rPr lang="pl-PL" sz="2400">
                <a:solidFill>
                  <a:schemeClr val="dk1"/>
                </a:solidFill>
                <a:highlight>
                  <a:srgbClr val="FFFFFF"/>
                </a:highlight>
              </a:rPr>
              <a:t> (np. PCK),</a:t>
            </a:r>
            <a:br>
              <a:rPr lang="pl-PL" sz="2400">
                <a:solidFill>
                  <a:schemeClr val="dk1"/>
                </a:solidFill>
                <a:highlight>
                  <a:srgbClr val="FFFFFF"/>
                </a:highlight>
              </a:rPr>
            </a:br>
            <a:r>
              <a:rPr lang="pl-PL" sz="2400">
                <a:solidFill>
                  <a:schemeClr val="dk1"/>
                </a:solidFill>
                <a:highlight>
                  <a:srgbClr val="FFFFFF"/>
                </a:highlight>
              </a:rPr>
              <a:t>a zniszczoną odzież należy zawieźć do </a:t>
            </a:r>
            <a:r>
              <a:rPr lang="pl-PL" sz="2400" u="sng">
                <a:solidFill>
                  <a:schemeClr val="dk1"/>
                </a:solidFill>
                <a:highlight>
                  <a:srgbClr val="FFFFFF"/>
                </a:highlight>
              </a:rPr>
              <a:t>PSZOK-u</a:t>
            </a:r>
            <a:r>
              <a:rPr lang="pl-PL" sz="2400">
                <a:solidFill>
                  <a:schemeClr val="dk1"/>
                </a:solidFill>
                <a:highlight>
                  <a:srgbClr val="FFFFFF"/>
                </a:highlight>
              </a:rPr>
              <a:t>.</a:t>
            </a:r>
            <a:endParaRPr b="1" sz="2400">
              <a:solidFill>
                <a:schemeClr val="dk1"/>
              </a:solidFill>
              <a:highlight>
                <a:srgbClr val="FFFFFF"/>
              </a:highlight>
            </a:endParaRPr>
          </a:p>
        </p:txBody>
      </p:sp>
      <p:sp>
        <p:nvSpPr>
          <p:cNvPr id="474" name="Google Shape;474;g378f4548171_0_20"/>
          <p:cNvSpPr txBox="1"/>
          <p:nvPr/>
        </p:nvSpPr>
        <p:spPr>
          <a:xfrm>
            <a:off x="1161288" y="4155675"/>
            <a:ext cx="17781600" cy="5998500"/>
          </a:xfrm>
          <a:prstGeom prst="rect">
            <a:avLst/>
          </a:prstGeom>
          <a:noFill/>
          <a:ln>
            <a:noFill/>
          </a:ln>
        </p:spPr>
        <p:txBody>
          <a:bodyPr anchorCtr="0" anchor="t" bIns="0" lIns="0" spcFirstLastPara="1" rIns="0" wrap="square" tIns="39450">
            <a:spAutoFit/>
          </a:bodyPr>
          <a:lstStyle/>
          <a:p>
            <a:pPr indent="-613079" lvl="0" marL="921359" rtl="0" algn="l">
              <a:lnSpc>
                <a:spcPct val="115000"/>
              </a:lnSpc>
              <a:spcBef>
                <a:spcPts val="0"/>
              </a:spcBef>
              <a:spcAft>
                <a:spcPts val="0"/>
              </a:spcAft>
              <a:buClr>
                <a:schemeClr val="dk1"/>
              </a:buClr>
              <a:buSzPts val="2400"/>
              <a:buAutoNum type="arabicPeriod"/>
            </a:pPr>
            <a:r>
              <a:rPr lang="pl-PL" sz="2400">
                <a:solidFill>
                  <a:schemeClr val="dk1"/>
                </a:solidFill>
                <a:highlight>
                  <a:srgbClr val="FFFFFF"/>
                </a:highlight>
              </a:rPr>
              <a:t>W PSZOK-u przy ul. kpt. Franciszka Żwirki 30 w Ozorkowie bez ograniczeń oddawać można odzież i akcesoria odzieżowe, koce, pościel, firany, obrusy i inne tekstylia.</a:t>
            </a:r>
            <a:endParaRPr sz="2400">
              <a:solidFill>
                <a:schemeClr val="dk1"/>
              </a:solidFill>
              <a:highlight>
                <a:srgbClr val="FFFFFF"/>
              </a:highlight>
            </a:endParaRPr>
          </a:p>
          <a:p>
            <a:pPr indent="-613079" lvl="0" marL="921359" rtl="0" algn="l">
              <a:lnSpc>
                <a:spcPct val="115000"/>
              </a:lnSpc>
              <a:spcBef>
                <a:spcPts val="0"/>
              </a:spcBef>
              <a:spcAft>
                <a:spcPts val="0"/>
              </a:spcAft>
              <a:buClr>
                <a:schemeClr val="dk1"/>
              </a:buClr>
              <a:buSzPts val="2400"/>
              <a:buAutoNum type="arabicPeriod"/>
            </a:pPr>
            <a:r>
              <a:rPr lang="pl-PL" sz="2400">
                <a:solidFill>
                  <a:schemeClr val="dk1"/>
                </a:solidFill>
                <a:highlight>
                  <a:srgbClr val="FFFFFF"/>
                </a:highlight>
              </a:rPr>
              <a:t>Punkt PSZOK przy ul. Młynarskiej 5 w Poddębicach.</a:t>
            </a:r>
            <a:endParaRPr sz="2400">
              <a:solidFill>
                <a:schemeClr val="dk1"/>
              </a:solidFill>
              <a:highlight>
                <a:srgbClr val="FFFFFF"/>
              </a:highlight>
            </a:endParaRPr>
          </a:p>
          <a:p>
            <a:pPr indent="-613079" lvl="0" marL="921359" rtl="0" algn="l">
              <a:lnSpc>
                <a:spcPct val="115000"/>
              </a:lnSpc>
              <a:spcBef>
                <a:spcPts val="0"/>
              </a:spcBef>
              <a:spcAft>
                <a:spcPts val="0"/>
              </a:spcAft>
              <a:buClr>
                <a:schemeClr val="dk1"/>
              </a:buClr>
              <a:buSzPts val="2400"/>
              <a:buAutoNum type="arabicPeriod"/>
            </a:pPr>
            <a:r>
              <a:rPr lang="pl-PL" sz="2400">
                <a:solidFill>
                  <a:schemeClr val="dk1"/>
                </a:solidFill>
                <a:highlight>
                  <a:srgbClr val="FFFFFF"/>
                </a:highlight>
              </a:rPr>
              <a:t>PSZOK w Pajęcznie, ul. Międzyzakładowa 3, na terenie Miejskiego Zakładu Komunalnego.</a:t>
            </a:r>
            <a:endParaRPr sz="2400">
              <a:solidFill>
                <a:schemeClr val="dk1"/>
              </a:solidFill>
              <a:highlight>
                <a:srgbClr val="FFFFFF"/>
              </a:highlight>
            </a:endParaRPr>
          </a:p>
          <a:p>
            <a:pPr indent="-613079" lvl="0" marL="921359" rtl="0" algn="l">
              <a:lnSpc>
                <a:spcPct val="115000"/>
              </a:lnSpc>
              <a:spcBef>
                <a:spcPts val="0"/>
              </a:spcBef>
              <a:spcAft>
                <a:spcPts val="0"/>
              </a:spcAft>
              <a:buClr>
                <a:schemeClr val="dk1"/>
              </a:buClr>
              <a:buSzPts val="2400"/>
              <a:buAutoNum type="arabicPeriod"/>
            </a:pPr>
            <a:r>
              <a:rPr lang="pl-PL" sz="2400">
                <a:solidFill>
                  <a:schemeClr val="dk1"/>
                </a:solidFill>
                <a:highlight>
                  <a:srgbClr val="FFFFFF"/>
                </a:highlight>
              </a:rPr>
              <a:t>PSZOK w Płoszowie, ul. Jeżynowa 40.</a:t>
            </a:r>
            <a:endParaRPr sz="2400">
              <a:solidFill>
                <a:schemeClr val="dk1"/>
              </a:solidFill>
              <a:highlight>
                <a:srgbClr val="FFFFFF"/>
              </a:highlight>
            </a:endParaRPr>
          </a:p>
          <a:p>
            <a:pPr indent="-613079" lvl="0" marL="921359" rtl="0" algn="l">
              <a:lnSpc>
                <a:spcPct val="115000"/>
              </a:lnSpc>
              <a:spcBef>
                <a:spcPts val="0"/>
              </a:spcBef>
              <a:spcAft>
                <a:spcPts val="0"/>
              </a:spcAft>
              <a:buClr>
                <a:schemeClr val="dk1"/>
              </a:buClr>
              <a:buSzPts val="2400"/>
              <a:buAutoNum type="arabicPeriod"/>
            </a:pPr>
            <a:r>
              <a:rPr lang="pl-PL" sz="2400">
                <a:solidFill>
                  <a:schemeClr val="dk1"/>
                </a:solidFill>
                <a:highlight>
                  <a:srgbClr val="FFFFFF"/>
                </a:highlight>
              </a:rPr>
              <a:t>PSZOK w Opocznie na terenie Zakładu Unieszkodliwiania Odpadów pod adresem Różanna 98ZUO.</a:t>
            </a:r>
            <a:endParaRPr sz="2400">
              <a:solidFill>
                <a:schemeClr val="dk1"/>
              </a:solidFill>
              <a:highlight>
                <a:srgbClr val="FFFFFF"/>
              </a:highlight>
            </a:endParaRPr>
          </a:p>
          <a:p>
            <a:pPr indent="-613079" lvl="0" marL="921359" rtl="0" algn="l">
              <a:lnSpc>
                <a:spcPct val="115000"/>
              </a:lnSpc>
              <a:spcBef>
                <a:spcPts val="0"/>
              </a:spcBef>
              <a:spcAft>
                <a:spcPts val="0"/>
              </a:spcAft>
              <a:buClr>
                <a:schemeClr val="dk1"/>
              </a:buClr>
              <a:buSzPts val="2400"/>
              <a:buAutoNum type="arabicPeriod"/>
            </a:pPr>
            <a:r>
              <a:rPr lang="pl-PL" sz="2400">
                <a:solidFill>
                  <a:schemeClr val="dk1"/>
                </a:solidFill>
                <a:highlight>
                  <a:srgbClr val="FFFFFF"/>
                </a:highlight>
              </a:rPr>
              <a:t>PSZOK w Tomaszowie Mazowieckim przy ulicy Henrykowskiej 2/4. Ponadto w Galerii Tomaszów cyklicznie odbywają się akcje takie jak </a:t>
            </a:r>
            <a:r>
              <a:rPr lang="pl-PL" sz="2400">
                <a:solidFill>
                  <a:srgbClr val="202122"/>
                </a:solidFill>
                <a:highlight>
                  <a:srgbClr val="FFFFFF"/>
                </a:highlight>
              </a:rPr>
              <a:t>„</a:t>
            </a:r>
            <a:r>
              <a:rPr lang="pl-PL" sz="2400">
                <a:solidFill>
                  <a:schemeClr val="dk1"/>
                </a:solidFill>
                <a:highlight>
                  <a:srgbClr val="FFFFFF"/>
                </a:highlight>
              </a:rPr>
              <a:t>Dobre Rzeczy</a:t>
            </a:r>
            <a:r>
              <a:rPr lang="pl-PL" sz="2400">
                <a:solidFill>
                  <a:srgbClr val="202122"/>
                </a:solidFill>
                <a:highlight>
                  <a:srgbClr val="FFFFFF"/>
                </a:highlight>
              </a:rPr>
              <a:t>”</a:t>
            </a:r>
            <a:r>
              <a:rPr lang="pl-PL" sz="2400">
                <a:solidFill>
                  <a:schemeClr val="dk1"/>
                </a:solidFill>
                <a:highlight>
                  <a:srgbClr val="FFFFFF"/>
                </a:highlight>
              </a:rPr>
              <a:t>, gdzie można przynosić zbędną odzież, by wspierać osoby z niepełnosprawnościami.</a:t>
            </a:r>
            <a:endParaRPr sz="2400">
              <a:solidFill>
                <a:schemeClr val="dk1"/>
              </a:solidFill>
              <a:highlight>
                <a:srgbClr val="FFFFFF"/>
              </a:highlight>
            </a:endParaRPr>
          </a:p>
          <a:p>
            <a:pPr indent="-613079" lvl="0" marL="921359" rtl="0" algn="l">
              <a:lnSpc>
                <a:spcPct val="115000"/>
              </a:lnSpc>
              <a:spcBef>
                <a:spcPts val="0"/>
              </a:spcBef>
              <a:spcAft>
                <a:spcPts val="0"/>
              </a:spcAft>
              <a:buClr>
                <a:schemeClr val="dk1"/>
              </a:buClr>
              <a:buSzPts val="2400"/>
              <a:buAutoNum type="arabicPeriod"/>
            </a:pPr>
            <a:r>
              <a:rPr lang="pl-PL" sz="2400">
                <a:solidFill>
                  <a:schemeClr val="dk1"/>
                </a:solidFill>
                <a:highlight>
                  <a:srgbClr val="FFFFFF"/>
                </a:highlight>
              </a:rPr>
              <a:t>PSZOK w </a:t>
            </a:r>
            <a:r>
              <a:rPr lang="pl-PL" sz="2400">
                <a:solidFill>
                  <a:schemeClr val="dk1"/>
                </a:solidFill>
                <a:highlight>
                  <a:srgbClr val="FFFFFF"/>
                </a:highlight>
              </a:rPr>
              <a:t>Skierniewicach</a:t>
            </a:r>
            <a:r>
              <a:rPr lang="pl-PL" sz="2400">
                <a:solidFill>
                  <a:schemeClr val="dk1"/>
                </a:solidFill>
                <a:highlight>
                  <a:srgbClr val="FFFFFF"/>
                </a:highlight>
              </a:rPr>
              <a:t>, ul. Czerwona 7.</a:t>
            </a:r>
            <a:endParaRPr sz="2400">
              <a:solidFill>
                <a:schemeClr val="dk1"/>
              </a:solidFill>
              <a:highlight>
                <a:srgbClr val="FFFFFF"/>
              </a:highlight>
            </a:endParaRPr>
          </a:p>
          <a:p>
            <a:pPr indent="-613079" lvl="0" marL="921359" rtl="0" algn="l">
              <a:lnSpc>
                <a:spcPct val="115000"/>
              </a:lnSpc>
              <a:spcBef>
                <a:spcPts val="0"/>
              </a:spcBef>
              <a:spcAft>
                <a:spcPts val="0"/>
              </a:spcAft>
              <a:buClr>
                <a:schemeClr val="dk1"/>
              </a:buClr>
              <a:buSzPts val="2400"/>
              <a:buAutoNum type="arabicPeriod"/>
            </a:pPr>
            <a:r>
              <a:rPr lang="pl-PL" sz="2400">
                <a:solidFill>
                  <a:schemeClr val="dk1"/>
                </a:solidFill>
                <a:highlight>
                  <a:srgbClr val="FFFFFF"/>
                </a:highlight>
              </a:rPr>
              <a:t>W Żychlinie można oddać dobre, używane ubrania w siedzibie Miejsko-Gminnego Ośrodka Pomocy Społecznej (MOPS) przy ulicy 1-go Maja 25 w każdą środę w godzinach od 12:00 do 16:00. Akcja jest prowadzona przez MOPS i ma na celu pomoc osobom potrzebującym.</a:t>
            </a:r>
            <a:endParaRPr sz="2400">
              <a:solidFill>
                <a:schemeClr val="dk1"/>
              </a:solidFill>
              <a:highlight>
                <a:srgbClr val="FFFFFF"/>
              </a:highlight>
            </a:endParaRPr>
          </a:p>
          <a:p>
            <a:pPr indent="0" lvl="0" marL="25593" marR="307120" rtl="0" algn="l">
              <a:lnSpc>
                <a:spcPct val="116603"/>
              </a:lnSpc>
              <a:spcBef>
                <a:spcPts val="3829"/>
              </a:spcBef>
              <a:spcAft>
                <a:spcPts val="0"/>
              </a:spcAft>
              <a:buNone/>
            </a:pPr>
            <a:r>
              <a:t/>
            </a:r>
            <a:endParaRPr b="1" sz="2400">
              <a:solidFill>
                <a:schemeClr val="dk1"/>
              </a:solidFill>
              <a:highlight>
                <a:srgbClr val="FFFFF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8" name="Shape 478"/>
        <p:cNvGrpSpPr/>
        <p:nvPr/>
      </p:nvGrpSpPr>
      <p:grpSpPr>
        <a:xfrm>
          <a:off x="0" y="0"/>
          <a:ext cx="0" cy="0"/>
          <a:chOff x="0" y="0"/>
          <a:chExt cx="0" cy="0"/>
        </a:xfrm>
      </p:grpSpPr>
      <p:sp>
        <p:nvSpPr>
          <p:cNvPr id="479" name="Google Shape;479;g378126acfca_0_115"/>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480" name="Google Shape;480;g378126acfca_0_115"/>
          <p:cNvSpPr/>
          <p:nvPr/>
        </p:nvSpPr>
        <p:spPr>
          <a:xfrm>
            <a:off x="7644407" y="2440148"/>
            <a:ext cx="5358765" cy="5372162"/>
          </a:xfrm>
          <a:custGeom>
            <a:rect b="b" l="l" r="r" t="t"/>
            <a:pathLst>
              <a:path extrusionOk="0" h="5358765" w="5358765">
                <a:moveTo>
                  <a:pt x="2679373" y="0"/>
                </a:moveTo>
                <a:lnTo>
                  <a:pt x="2631220" y="424"/>
                </a:lnTo>
                <a:lnTo>
                  <a:pt x="2583273" y="1691"/>
                </a:lnTo>
                <a:lnTo>
                  <a:pt x="2535538" y="3794"/>
                </a:lnTo>
                <a:lnTo>
                  <a:pt x="2488024" y="6727"/>
                </a:lnTo>
                <a:lnTo>
                  <a:pt x="2440736" y="10482"/>
                </a:lnTo>
                <a:lnTo>
                  <a:pt x="2393682" y="15051"/>
                </a:lnTo>
                <a:lnTo>
                  <a:pt x="2346869" y="20429"/>
                </a:lnTo>
                <a:lnTo>
                  <a:pt x="2300305" y="26607"/>
                </a:lnTo>
                <a:lnTo>
                  <a:pt x="2253996" y="33579"/>
                </a:lnTo>
                <a:lnTo>
                  <a:pt x="2207949" y="41338"/>
                </a:lnTo>
                <a:lnTo>
                  <a:pt x="2162172" y="49876"/>
                </a:lnTo>
                <a:lnTo>
                  <a:pt x="2116671" y="59186"/>
                </a:lnTo>
                <a:lnTo>
                  <a:pt x="2071454" y="69262"/>
                </a:lnTo>
                <a:lnTo>
                  <a:pt x="2026527" y="80096"/>
                </a:lnTo>
                <a:lnTo>
                  <a:pt x="1981899" y="91682"/>
                </a:lnTo>
                <a:lnTo>
                  <a:pt x="1937575" y="104011"/>
                </a:lnTo>
                <a:lnTo>
                  <a:pt x="1893563" y="117078"/>
                </a:lnTo>
                <a:lnTo>
                  <a:pt x="1849870" y="130874"/>
                </a:lnTo>
                <a:lnTo>
                  <a:pt x="1806504" y="145394"/>
                </a:lnTo>
                <a:lnTo>
                  <a:pt x="1763470" y="160629"/>
                </a:lnTo>
                <a:lnTo>
                  <a:pt x="1720777" y="176573"/>
                </a:lnTo>
                <a:lnTo>
                  <a:pt x="1678432" y="193218"/>
                </a:lnTo>
                <a:lnTo>
                  <a:pt x="1636440" y="210558"/>
                </a:lnTo>
                <a:lnTo>
                  <a:pt x="1594811" y="228585"/>
                </a:lnTo>
                <a:lnTo>
                  <a:pt x="1553550" y="247293"/>
                </a:lnTo>
                <a:lnTo>
                  <a:pt x="1512664" y="266674"/>
                </a:lnTo>
                <a:lnTo>
                  <a:pt x="1472162" y="286721"/>
                </a:lnTo>
                <a:lnTo>
                  <a:pt x="1432049" y="307427"/>
                </a:lnTo>
                <a:lnTo>
                  <a:pt x="1392334" y="328786"/>
                </a:lnTo>
                <a:lnTo>
                  <a:pt x="1353022" y="350789"/>
                </a:lnTo>
                <a:lnTo>
                  <a:pt x="1314122" y="373430"/>
                </a:lnTo>
                <a:lnTo>
                  <a:pt x="1275639" y="396702"/>
                </a:lnTo>
                <a:lnTo>
                  <a:pt x="1237583" y="420597"/>
                </a:lnTo>
                <a:lnTo>
                  <a:pt x="1199958" y="445109"/>
                </a:lnTo>
                <a:lnTo>
                  <a:pt x="1162773" y="470231"/>
                </a:lnTo>
                <a:lnTo>
                  <a:pt x="1126035" y="495955"/>
                </a:lnTo>
                <a:lnTo>
                  <a:pt x="1089750" y="522274"/>
                </a:lnTo>
                <a:lnTo>
                  <a:pt x="1053926" y="549181"/>
                </a:lnTo>
                <a:lnTo>
                  <a:pt x="1018570" y="576670"/>
                </a:lnTo>
                <a:lnTo>
                  <a:pt x="983688" y="604733"/>
                </a:lnTo>
                <a:lnTo>
                  <a:pt x="949289" y="633363"/>
                </a:lnTo>
                <a:lnTo>
                  <a:pt x="915379" y="662552"/>
                </a:lnTo>
                <a:lnTo>
                  <a:pt x="881965" y="692295"/>
                </a:lnTo>
                <a:lnTo>
                  <a:pt x="849054" y="722583"/>
                </a:lnTo>
                <a:lnTo>
                  <a:pt x="816653" y="753410"/>
                </a:lnTo>
                <a:lnTo>
                  <a:pt x="784770" y="784769"/>
                </a:lnTo>
                <a:lnTo>
                  <a:pt x="753411" y="816652"/>
                </a:lnTo>
                <a:lnTo>
                  <a:pt x="722584" y="849052"/>
                </a:lnTo>
                <a:lnTo>
                  <a:pt x="692296" y="881963"/>
                </a:lnTo>
                <a:lnTo>
                  <a:pt x="662553" y="915377"/>
                </a:lnTo>
                <a:lnTo>
                  <a:pt x="633364" y="949287"/>
                </a:lnTo>
                <a:lnTo>
                  <a:pt x="604734" y="983686"/>
                </a:lnTo>
                <a:lnTo>
                  <a:pt x="576671" y="1018568"/>
                </a:lnTo>
                <a:lnTo>
                  <a:pt x="549182" y="1053924"/>
                </a:lnTo>
                <a:lnTo>
                  <a:pt x="522275" y="1089748"/>
                </a:lnTo>
                <a:lnTo>
                  <a:pt x="495955" y="1126032"/>
                </a:lnTo>
                <a:lnTo>
                  <a:pt x="470231" y="1162771"/>
                </a:lnTo>
                <a:lnTo>
                  <a:pt x="445110" y="1199955"/>
                </a:lnTo>
                <a:lnTo>
                  <a:pt x="420597" y="1237580"/>
                </a:lnTo>
                <a:lnTo>
                  <a:pt x="396702" y="1275636"/>
                </a:lnTo>
                <a:lnTo>
                  <a:pt x="373430" y="1314119"/>
                </a:lnTo>
                <a:lnTo>
                  <a:pt x="350789" y="1353019"/>
                </a:lnTo>
                <a:lnTo>
                  <a:pt x="328786" y="1392330"/>
                </a:lnTo>
                <a:lnTo>
                  <a:pt x="307428" y="1432046"/>
                </a:lnTo>
                <a:lnTo>
                  <a:pt x="286721" y="1472158"/>
                </a:lnTo>
                <a:lnTo>
                  <a:pt x="266674" y="1512660"/>
                </a:lnTo>
                <a:lnTo>
                  <a:pt x="247293" y="1553546"/>
                </a:lnTo>
                <a:lnTo>
                  <a:pt x="228585" y="1594806"/>
                </a:lnTo>
                <a:lnTo>
                  <a:pt x="210558" y="1636436"/>
                </a:lnTo>
                <a:lnTo>
                  <a:pt x="193218" y="1678427"/>
                </a:lnTo>
                <a:lnTo>
                  <a:pt x="176573" y="1720772"/>
                </a:lnTo>
                <a:lnTo>
                  <a:pt x="160629" y="1763465"/>
                </a:lnTo>
                <a:lnTo>
                  <a:pt x="145394" y="1806499"/>
                </a:lnTo>
                <a:lnTo>
                  <a:pt x="130874" y="1849865"/>
                </a:lnTo>
                <a:lnTo>
                  <a:pt x="117078" y="1893557"/>
                </a:lnTo>
                <a:lnTo>
                  <a:pt x="104011" y="1937569"/>
                </a:lnTo>
                <a:lnTo>
                  <a:pt x="91682" y="1981893"/>
                </a:lnTo>
                <a:lnTo>
                  <a:pt x="80096" y="2026521"/>
                </a:lnTo>
                <a:lnTo>
                  <a:pt x="69262" y="2071447"/>
                </a:lnTo>
                <a:lnTo>
                  <a:pt x="59186" y="2116664"/>
                </a:lnTo>
                <a:lnTo>
                  <a:pt x="49876" y="2162164"/>
                </a:lnTo>
                <a:lnTo>
                  <a:pt x="41338" y="2207942"/>
                </a:lnTo>
                <a:lnTo>
                  <a:pt x="33579" y="2253988"/>
                </a:lnTo>
                <a:lnTo>
                  <a:pt x="26607" y="2300297"/>
                </a:lnTo>
                <a:lnTo>
                  <a:pt x="20429" y="2346861"/>
                </a:lnTo>
                <a:lnTo>
                  <a:pt x="15051" y="2393673"/>
                </a:lnTo>
                <a:lnTo>
                  <a:pt x="10482" y="2440727"/>
                </a:lnTo>
                <a:lnTo>
                  <a:pt x="6727" y="2488014"/>
                </a:lnTo>
                <a:lnTo>
                  <a:pt x="3794" y="2535529"/>
                </a:lnTo>
                <a:lnTo>
                  <a:pt x="1691" y="2583263"/>
                </a:lnTo>
                <a:lnTo>
                  <a:pt x="424" y="2631210"/>
                </a:lnTo>
                <a:lnTo>
                  <a:pt x="0" y="2679363"/>
                </a:lnTo>
                <a:lnTo>
                  <a:pt x="424" y="2727516"/>
                </a:lnTo>
                <a:lnTo>
                  <a:pt x="1691" y="2775464"/>
                </a:lnTo>
                <a:lnTo>
                  <a:pt x="3794" y="2823199"/>
                </a:lnTo>
                <a:lnTo>
                  <a:pt x="6727" y="2870714"/>
                </a:lnTo>
                <a:lnTo>
                  <a:pt x="10482" y="2918002"/>
                </a:lnTo>
                <a:lnTo>
                  <a:pt x="15051" y="2965056"/>
                </a:lnTo>
                <a:lnTo>
                  <a:pt x="20429" y="3011869"/>
                </a:lnTo>
                <a:lnTo>
                  <a:pt x="26607" y="3058434"/>
                </a:lnTo>
                <a:lnTo>
                  <a:pt x="33579" y="3104743"/>
                </a:lnTo>
                <a:lnTo>
                  <a:pt x="41338" y="3150790"/>
                </a:lnTo>
                <a:lnTo>
                  <a:pt x="49876" y="3196568"/>
                </a:lnTo>
                <a:lnTo>
                  <a:pt x="59186" y="3242069"/>
                </a:lnTo>
                <a:lnTo>
                  <a:pt x="69262" y="3287286"/>
                </a:lnTo>
                <a:lnTo>
                  <a:pt x="80096" y="3332213"/>
                </a:lnTo>
                <a:lnTo>
                  <a:pt x="91682" y="3376841"/>
                </a:lnTo>
                <a:lnTo>
                  <a:pt x="104011" y="3421165"/>
                </a:lnTo>
                <a:lnTo>
                  <a:pt x="117078" y="3465177"/>
                </a:lnTo>
                <a:lnTo>
                  <a:pt x="130874" y="3508870"/>
                </a:lnTo>
                <a:lnTo>
                  <a:pt x="145394" y="3552237"/>
                </a:lnTo>
                <a:lnTo>
                  <a:pt x="160629" y="3595270"/>
                </a:lnTo>
                <a:lnTo>
                  <a:pt x="176573" y="3637963"/>
                </a:lnTo>
                <a:lnTo>
                  <a:pt x="193218" y="3680309"/>
                </a:lnTo>
                <a:lnTo>
                  <a:pt x="210558" y="3722300"/>
                </a:lnTo>
                <a:lnTo>
                  <a:pt x="228585" y="3763930"/>
                </a:lnTo>
                <a:lnTo>
                  <a:pt x="247293" y="3805191"/>
                </a:lnTo>
                <a:lnTo>
                  <a:pt x="266674" y="3846077"/>
                </a:lnTo>
                <a:lnTo>
                  <a:pt x="286721" y="3886579"/>
                </a:lnTo>
                <a:lnTo>
                  <a:pt x="307428" y="3926692"/>
                </a:lnTo>
                <a:lnTo>
                  <a:pt x="328786" y="3966407"/>
                </a:lnTo>
                <a:lnTo>
                  <a:pt x="350789" y="4005719"/>
                </a:lnTo>
                <a:lnTo>
                  <a:pt x="373430" y="4044619"/>
                </a:lnTo>
                <a:lnTo>
                  <a:pt x="396702" y="4083102"/>
                </a:lnTo>
                <a:lnTo>
                  <a:pt x="420597" y="4121158"/>
                </a:lnTo>
                <a:lnTo>
                  <a:pt x="445110" y="4158783"/>
                </a:lnTo>
                <a:lnTo>
                  <a:pt x="470231" y="4195968"/>
                </a:lnTo>
                <a:lnTo>
                  <a:pt x="495955" y="4232706"/>
                </a:lnTo>
                <a:lnTo>
                  <a:pt x="522275" y="4268991"/>
                </a:lnTo>
                <a:lnTo>
                  <a:pt x="549182" y="4304815"/>
                </a:lnTo>
                <a:lnTo>
                  <a:pt x="576671" y="4340171"/>
                </a:lnTo>
                <a:lnTo>
                  <a:pt x="604734" y="4375052"/>
                </a:lnTo>
                <a:lnTo>
                  <a:pt x="633364" y="4409452"/>
                </a:lnTo>
                <a:lnTo>
                  <a:pt x="662553" y="4443362"/>
                </a:lnTo>
                <a:lnTo>
                  <a:pt x="692296" y="4476776"/>
                </a:lnTo>
                <a:lnTo>
                  <a:pt x="722584" y="4509687"/>
                </a:lnTo>
                <a:lnTo>
                  <a:pt x="753411" y="4542087"/>
                </a:lnTo>
                <a:lnTo>
                  <a:pt x="784770" y="4573970"/>
                </a:lnTo>
                <a:lnTo>
                  <a:pt x="816653" y="4605329"/>
                </a:lnTo>
                <a:lnTo>
                  <a:pt x="849054" y="4636156"/>
                </a:lnTo>
                <a:lnTo>
                  <a:pt x="881965" y="4666444"/>
                </a:lnTo>
                <a:lnTo>
                  <a:pt x="915379" y="4696186"/>
                </a:lnTo>
                <a:lnTo>
                  <a:pt x="949289" y="4725376"/>
                </a:lnTo>
                <a:lnTo>
                  <a:pt x="983688" y="4754006"/>
                </a:lnTo>
                <a:lnTo>
                  <a:pt x="1018570" y="4782069"/>
                </a:lnTo>
                <a:lnTo>
                  <a:pt x="1053926" y="4809557"/>
                </a:lnTo>
                <a:lnTo>
                  <a:pt x="1089750" y="4836465"/>
                </a:lnTo>
                <a:lnTo>
                  <a:pt x="1126035" y="4862784"/>
                </a:lnTo>
                <a:lnTo>
                  <a:pt x="1162773" y="4888508"/>
                </a:lnTo>
                <a:lnTo>
                  <a:pt x="1199958" y="4913630"/>
                </a:lnTo>
                <a:lnTo>
                  <a:pt x="1237583" y="4938141"/>
                </a:lnTo>
                <a:lnTo>
                  <a:pt x="1275639" y="4962037"/>
                </a:lnTo>
                <a:lnTo>
                  <a:pt x="1314122" y="4985309"/>
                </a:lnTo>
                <a:lnTo>
                  <a:pt x="1353022" y="5007950"/>
                </a:lnTo>
                <a:lnTo>
                  <a:pt x="1392334" y="5029953"/>
                </a:lnTo>
                <a:lnTo>
                  <a:pt x="1432049" y="5051311"/>
                </a:lnTo>
                <a:lnTo>
                  <a:pt x="1472162" y="5072017"/>
                </a:lnTo>
                <a:lnTo>
                  <a:pt x="1512664" y="5092064"/>
                </a:lnTo>
                <a:lnTo>
                  <a:pt x="1553550" y="5111445"/>
                </a:lnTo>
                <a:lnTo>
                  <a:pt x="1594811" y="5130153"/>
                </a:lnTo>
                <a:lnTo>
                  <a:pt x="1636440" y="5148180"/>
                </a:lnTo>
                <a:lnTo>
                  <a:pt x="1678432" y="5165520"/>
                </a:lnTo>
                <a:lnTo>
                  <a:pt x="1720777" y="5182165"/>
                </a:lnTo>
                <a:lnTo>
                  <a:pt x="1763470" y="5198109"/>
                </a:lnTo>
                <a:lnTo>
                  <a:pt x="1806504" y="5213344"/>
                </a:lnTo>
                <a:lnTo>
                  <a:pt x="1849870" y="5227863"/>
                </a:lnTo>
                <a:lnTo>
                  <a:pt x="1893563" y="5241659"/>
                </a:lnTo>
                <a:lnTo>
                  <a:pt x="1937575" y="5254726"/>
                </a:lnTo>
                <a:lnTo>
                  <a:pt x="1981899" y="5267055"/>
                </a:lnTo>
                <a:lnTo>
                  <a:pt x="2026527" y="5278641"/>
                </a:lnTo>
                <a:lnTo>
                  <a:pt x="2071454" y="5289475"/>
                </a:lnTo>
                <a:lnTo>
                  <a:pt x="2116671" y="5299551"/>
                </a:lnTo>
                <a:lnTo>
                  <a:pt x="2162172" y="5308861"/>
                </a:lnTo>
                <a:lnTo>
                  <a:pt x="2207949" y="5317399"/>
                </a:lnTo>
                <a:lnTo>
                  <a:pt x="2253996" y="5325158"/>
                </a:lnTo>
                <a:lnTo>
                  <a:pt x="2300305" y="5332130"/>
                </a:lnTo>
                <a:lnTo>
                  <a:pt x="2346869" y="5338308"/>
                </a:lnTo>
                <a:lnTo>
                  <a:pt x="2393682" y="5343685"/>
                </a:lnTo>
                <a:lnTo>
                  <a:pt x="2440736" y="5348255"/>
                </a:lnTo>
                <a:lnTo>
                  <a:pt x="2488024" y="5352009"/>
                </a:lnTo>
                <a:lnTo>
                  <a:pt x="2535538" y="5354942"/>
                </a:lnTo>
                <a:lnTo>
                  <a:pt x="2583273" y="5357046"/>
                </a:lnTo>
                <a:lnTo>
                  <a:pt x="2631220" y="5358313"/>
                </a:lnTo>
                <a:lnTo>
                  <a:pt x="2679373" y="5358737"/>
                </a:lnTo>
                <a:lnTo>
                  <a:pt x="2727527" y="5358313"/>
                </a:lnTo>
                <a:lnTo>
                  <a:pt x="2775474" y="5357046"/>
                </a:lnTo>
                <a:lnTo>
                  <a:pt x="2823209" y="5354942"/>
                </a:lnTo>
                <a:lnTo>
                  <a:pt x="2870723" y="5352009"/>
                </a:lnTo>
                <a:lnTo>
                  <a:pt x="2918011" y="5348255"/>
                </a:lnTo>
                <a:lnTo>
                  <a:pt x="2965065" y="5343685"/>
                </a:lnTo>
                <a:lnTo>
                  <a:pt x="3011878" y="5338308"/>
                </a:lnTo>
                <a:lnTo>
                  <a:pt x="3058442" y="5332130"/>
                </a:lnTo>
                <a:lnTo>
                  <a:pt x="3104751" y="5325158"/>
                </a:lnTo>
                <a:lnTo>
                  <a:pt x="3150798" y="5317399"/>
                </a:lnTo>
                <a:lnTo>
                  <a:pt x="3196575" y="5308861"/>
                </a:lnTo>
                <a:lnTo>
                  <a:pt x="3242076" y="5299551"/>
                </a:lnTo>
                <a:lnTo>
                  <a:pt x="3287293" y="5289475"/>
                </a:lnTo>
                <a:lnTo>
                  <a:pt x="3332220" y="5278641"/>
                </a:lnTo>
                <a:lnTo>
                  <a:pt x="3376848" y="5267055"/>
                </a:lnTo>
                <a:lnTo>
                  <a:pt x="3421172" y="5254726"/>
                </a:lnTo>
                <a:lnTo>
                  <a:pt x="3465184" y="5241659"/>
                </a:lnTo>
                <a:lnTo>
                  <a:pt x="3508876" y="5227863"/>
                </a:lnTo>
                <a:lnTo>
                  <a:pt x="3552243" y="5213344"/>
                </a:lnTo>
                <a:lnTo>
                  <a:pt x="3595276" y="5198109"/>
                </a:lnTo>
                <a:lnTo>
                  <a:pt x="3637970" y="5182165"/>
                </a:lnTo>
                <a:lnTo>
                  <a:pt x="3680315" y="5165520"/>
                </a:lnTo>
                <a:lnTo>
                  <a:pt x="3722306" y="5148180"/>
                </a:lnTo>
                <a:lnTo>
                  <a:pt x="3763936" y="5130153"/>
                </a:lnTo>
                <a:lnTo>
                  <a:pt x="3805197" y="5111445"/>
                </a:lnTo>
                <a:lnTo>
                  <a:pt x="3846083" y="5092064"/>
                </a:lnTo>
                <a:lnTo>
                  <a:pt x="3886585" y="5072017"/>
                </a:lnTo>
                <a:lnTo>
                  <a:pt x="3926698" y="5051311"/>
                </a:lnTo>
                <a:lnTo>
                  <a:pt x="3966413" y="5029953"/>
                </a:lnTo>
                <a:lnTo>
                  <a:pt x="4005725" y="5007950"/>
                </a:lnTo>
                <a:lnTo>
                  <a:pt x="4044625" y="4985309"/>
                </a:lnTo>
                <a:lnTo>
                  <a:pt x="4083107" y="4962037"/>
                </a:lnTo>
                <a:lnTo>
                  <a:pt x="4121164" y="4938141"/>
                </a:lnTo>
                <a:lnTo>
                  <a:pt x="4158789" y="4913630"/>
                </a:lnTo>
                <a:lnTo>
                  <a:pt x="4195974" y="4888508"/>
                </a:lnTo>
                <a:lnTo>
                  <a:pt x="4232712" y="4862784"/>
                </a:lnTo>
                <a:lnTo>
                  <a:pt x="4268997" y="4836465"/>
                </a:lnTo>
                <a:lnTo>
                  <a:pt x="4304821" y="4809557"/>
                </a:lnTo>
                <a:lnTo>
                  <a:pt x="4340177" y="4782069"/>
                </a:lnTo>
                <a:lnTo>
                  <a:pt x="4375059" y="4754006"/>
                </a:lnTo>
                <a:lnTo>
                  <a:pt x="4409458" y="4725376"/>
                </a:lnTo>
                <a:lnTo>
                  <a:pt x="4443368" y="4696186"/>
                </a:lnTo>
                <a:lnTo>
                  <a:pt x="4476782" y="4666444"/>
                </a:lnTo>
                <a:lnTo>
                  <a:pt x="4509693" y="4636156"/>
                </a:lnTo>
                <a:lnTo>
                  <a:pt x="4542094" y="4605329"/>
                </a:lnTo>
                <a:lnTo>
                  <a:pt x="4573977" y="4573970"/>
                </a:lnTo>
                <a:lnTo>
                  <a:pt x="4605335" y="4542087"/>
                </a:lnTo>
                <a:lnTo>
                  <a:pt x="4636162" y="4509687"/>
                </a:lnTo>
                <a:lnTo>
                  <a:pt x="4666451" y="4476776"/>
                </a:lnTo>
                <a:lnTo>
                  <a:pt x="4696193" y="4443362"/>
                </a:lnTo>
                <a:lnTo>
                  <a:pt x="4725383" y="4409452"/>
                </a:lnTo>
                <a:lnTo>
                  <a:pt x="4754013" y="4375052"/>
                </a:lnTo>
                <a:lnTo>
                  <a:pt x="4782076" y="4340171"/>
                </a:lnTo>
                <a:lnTo>
                  <a:pt x="4809565" y="4304815"/>
                </a:lnTo>
                <a:lnTo>
                  <a:pt x="4836472" y="4268991"/>
                </a:lnTo>
                <a:lnTo>
                  <a:pt x="4862792" y="4232706"/>
                </a:lnTo>
                <a:lnTo>
                  <a:pt x="4888516" y="4195968"/>
                </a:lnTo>
                <a:lnTo>
                  <a:pt x="4913637" y="4158783"/>
                </a:lnTo>
                <a:lnTo>
                  <a:pt x="4938149" y="4121158"/>
                </a:lnTo>
                <a:lnTo>
                  <a:pt x="4962045" y="4083102"/>
                </a:lnTo>
                <a:lnTo>
                  <a:pt x="4985317" y="4044619"/>
                </a:lnTo>
                <a:lnTo>
                  <a:pt x="5007958" y="4005719"/>
                </a:lnTo>
                <a:lnTo>
                  <a:pt x="5029961" y="3966407"/>
                </a:lnTo>
                <a:lnTo>
                  <a:pt x="5051319" y="3926692"/>
                </a:lnTo>
                <a:lnTo>
                  <a:pt x="5072026" y="3886579"/>
                </a:lnTo>
                <a:lnTo>
                  <a:pt x="5092073" y="3846077"/>
                </a:lnTo>
                <a:lnTo>
                  <a:pt x="5111454" y="3805191"/>
                </a:lnTo>
                <a:lnTo>
                  <a:pt x="5130161" y="3763930"/>
                </a:lnTo>
                <a:lnTo>
                  <a:pt x="5148189" y="3722300"/>
                </a:lnTo>
                <a:lnTo>
                  <a:pt x="5165529" y="3680309"/>
                </a:lnTo>
                <a:lnTo>
                  <a:pt x="5182174" y="3637963"/>
                </a:lnTo>
                <a:lnTo>
                  <a:pt x="5198118" y="3595270"/>
                </a:lnTo>
                <a:lnTo>
                  <a:pt x="5213353" y="3552237"/>
                </a:lnTo>
                <a:lnTo>
                  <a:pt x="5227872" y="3508870"/>
                </a:lnTo>
                <a:lnTo>
                  <a:pt x="5241669" y="3465177"/>
                </a:lnTo>
                <a:lnTo>
                  <a:pt x="5254735" y="3421165"/>
                </a:lnTo>
                <a:lnTo>
                  <a:pt x="5267065" y="3376841"/>
                </a:lnTo>
                <a:lnTo>
                  <a:pt x="5278650" y="3332213"/>
                </a:lnTo>
                <a:lnTo>
                  <a:pt x="5289485" y="3287286"/>
                </a:lnTo>
                <a:lnTo>
                  <a:pt x="5299561" y="3242069"/>
                </a:lnTo>
                <a:lnTo>
                  <a:pt x="5308871" y="3196568"/>
                </a:lnTo>
                <a:lnTo>
                  <a:pt x="5317409" y="3150790"/>
                </a:lnTo>
                <a:lnTo>
                  <a:pt x="5325168" y="3104743"/>
                </a:lnTo>
                <a:lnTo>
                  <a:pt x="5332140" y="3058434"/>
                </a:lnTo>
                <a:lnTo>
                  <a:pt x="5338318" y="3011869"/>
                </a:lnTo>
                <a:lnTo>
                  <a:pt x="5343696" y="2965056"/>
                </a:lnTo>
                <a:lnTo>
                  <a:pt x="5348265" y="2918002"/>
                </a:lnTo>
                <a:lnTo>
                  <a:pt x="5352020" y="2870714"/>
                </a:lnTo>
                <a:lnTo>
                  <a:pt x="5354953" y="2823199"/>
                </a:lnTo>
                <a:lnTo>
                  <a:pt x="5357056" y="2775464"/>
                </a:lnTo>
                <a:lnTo>
                  <a:pt x="5358323" y="2727516"/>
                </a:lnTo>
                <a:lnTo>
                  <a:pt x="5358747" y="2679363"/>
                </a:lnTo>
                <a:lnTo>
                  <a:pt x="5358323" y="2631210"/>
                </a:lnTo>
                <a:lnTo>
                  <a:pt x="5357056" y="2583263"/>
                </a:lnTo>
                <a:lnTo>
                  <a:pt x="5354953" y="2535529"/>
                </a:lnTo>
                <a:lnTo>
                  <a:pt x="5352020" y="2488014"/>
                </a:lnTo>
                <a:lnTo>
                  <a:pt x="5348265" y="2440727"/>
                </a:lnTo>
                <a:lnTo>
                  <a:pt x="5343696" y="2393673"/>
                </a:lnTo>
                <a:lnTo>
                  <a:pt x="5338318" y="2346861"/>
                </a:lnTo>
                <a:lnTo>
                  <a:pt x="5332140" y="2300297"/>
                </a:lnTo>
                <a:lnTo>
                  <a:pt x="5325168" y="2253988"/>
                </a:lnTo>
                <a:lnTo>
                  <a:pt x="5317409" y="2207942"/>
                </a:lnTo>
                <a:lnTo>
                  <a:pt x="5308871" y="2162164"/>
                </a:lnTo>
                <a:lnTo>
                  <a:pt x="5299561" y="2116664"/>
                </a:lnTo>
                <a:lnTo>
                  <a:pt x="5289485" y="2071447"/>
                </a:lnTo>
                <a:lnTo>
                  <a:pt x="5278650" y="2026521"/>
                </a:lnTo>
                <a:lnTo>
                  <a:pt x="5267065" y="1981893"/>
                </a:lnTo>
                <a:lnTo>
                  <a:pt x="5254735" y="1937569"/>
                </a:lnTo>
                <a:lnTo>
                  <a:pt x="5241669" y="1893557"/>
                </a:lnTo>
                <a:lnTo>
                  <a:pt x="5227872" y="1849865"/>
                </a:lnTo>
                <a:lnTo>
                  <a:pt x="5213353" y="1806499"/>
                </a:lnTo>
                <a:lnTo>
                  <a:pt x="5198118" y="1763465"/>
                </a:lnTo>
                <a:lnTo>
                  <a:pt x="5182174" y="1720772"/>
                </a:lnTo>
                <a:lnTo>
                  <a:pt x="5165529" y="1678427"/>
                </a:lnTo>
                <a:lnTo>
                  <a:pt x="5148189" y="1636436"/>
                </a:lnTo>
                <a:lnTo>
                  <a:pt x="5130161" y="1594806"/>
                </a:lnTo>
                <a:lnTo>
                  <a:pt x="5111454" y="1553546"/>
                </a:lnTo>
                <a:lnTo>
                  <a:pt x="5092073" y="1512660"/>
                </a:lnTo>
                <a:lnTo>
                  <a:pt x="5072026" y="1472158"/>
                </a:lnTo>
                <a:lnTo>
                  <a:pt x="5051319" y="1432046"/>
                </a:lnTo>
                <a:lnTo>
                  <a:pt x="5029961" y="1392330"/>
                </a:lnTo>
                <a:lnTo>
                  <a:pt x="5007958" y="1353019"/>
                </a:lnTo>
                <a:lnTo>
                  <a:pt x="4985317" y="1314119"/>
                </a:lnTo>
                <a:lnTo>
                  <a:pt x="4962045" y="1275636"/>
                </a:lnTo>
                <a:lnTo>
                  <a:pt x="4938149" y="1237580"/>
                </a:lnTo>
                <a:lnTo>
                  <a:pt x="4913637" y="1199955"/>
                </a:lnTo>
                <a:lnTo>
                  <a:pt x="4888516" y="1162771"/>
                </a:lnTo>
                <a:lnTo>
                  <a:pt x="4862792" y="1126032"/>
                </a:lnTo>
                <a:lnTo>
                  <a:pt x="4836472" y="1089748"/>
                </a:lnTo>
                <a:lnTo>
                  <a:pt x="4809565" y="1053924"/>
                </a:lnTo>
                <a:lnTo>
                  <a:pt x="4782076" y="1018568"/>
                </a:lnTo>
                <a:lnTo>
                  <a:pt x="4754013" y="983686"/>
                </a:lnTo>
                <a:lnTo>
                  <a:pt x="4725383" y="949287"/>
                </a:lnTo>
                <a:lnTo>
                  <a:pt x="4696193" y="915377"/>
                </a:lnTo>
                <a:lnTo>
                  <a:pt x="4666451" y="881963"/>
                </a:lnTo>
                <a:lnTo>
                  <a:pt x="4636162" y="849052"/>
                </a:lnTo>
                <a:lnTo>
                  <a:pt x="4605335" y="816652"/>
                </a:lnTo>
                <a:lnTo>
                  <a:pt x="4573977" y="784769"/>
                </a:lnTo>
                <a:lnTo>
                  <a:pt x="4542094" y="753410"/>
                </a:lnTo>
                <a:lnTo>
                  <a:pt x="4509693" y="722583"/>
                </a:lnTo>
                <a:lnTo>
                  <a:pt x="4476782" y="692295"/>
                </a:lnTo>
                <a:lnTo>
                  <a:pt x="4443368" y="662552"/>
                </a:lnTo>
                <a:lnTo>
                  <a:pt x="4409458" y="633363"/>
                </a:lnTo>
                <a:lnTo>
                  <a:pt x="4375059" y="604733"/>
                </a:lnTo>
                <a:lnTo>
                  <a:pt x="4340177" y="576670"/>
                </a:lnTo>
                <a:lnTo>
                  <a:pt x="4304821" y="549181"/>
                </a:lnTo>
                <a:lnTo>
                  <a:pt x="4268997" y="522274"/>
                </a:lnTo>
                <a:lnTo>
                  <a:pt x="4232712" y="495955"/>
                </a:lnTo>
                <a:lnTo>
                  <a:pt x="4195974" y="470231"/>
                </a:lnTo>
                <a:lnTo>
                  <a:pt x="4158789" y="445109"/>
                </a:lnTo>
                <a:lnTo>
                  <a:pt x="4121164" y="420597"/>
                </a:lnTo>
                <a:lnTo>
                  <a:pt x="4083107" y="396702"/>
                </a:lnTo>
                <a:lnTo>
                  <a:pt x="4044625" y="373430"/>
                </a:lnTo>
                <a:lnTo>
                  <a:pt x="4005725" y="350789"/>
                </a:lnTo>
                <a:lnTo>
                  <a:pt x="3966413" y="328786"/>
                </a:lnTo>
                <a:lnTo>
                  <a:pt x="3926698" y="307427"/>
                </a:lnTo>
                <a:lnTo>
                  <a:pt x="3886585" y="286721"/>
                </a:lnTo>
                <a:lnTo>
                  <a:pt x="3846083" y="266674"/>
                </a:lnTo>
                <a:lnTo>
                  <a:pt x="3805197" y="247293"/>
                </a:lnTo>
                <a:lnTo>
                  <a:pt x="3763936" y="228585"/>
                </a:lnTo>
                <a:lnTo>
                  <a:pt x="3722306" y="210558"/>
                </a:lnTo>
                <a:lnTo>
                  <a:pt x="3680315" y="193218"/>
                </a:lnTo>
                <a:lnTo>
                  <a:pt x="3637970" y="176573"/>
                </a:lnTo>
                <a:lnTo>
                  <a:pt x="3595276" y="160629"/>
                </a:lnTo>
                <a:lnTo>
                  <a:pt x="3552243" y="145394"/>
                </a:lnTo>
                <a:lnTo>
                  <a:pt x="3508876" y="130874"/>
                </a:lnTo>
                <a:lnTo>
                  <a:pt x="3465184" y="117078"/>
                </a:lnTo>
                <a:lnTo>
                  <a:pt x="3421172" y="104011"/>
                </a:lnTo>
                <a:lnTo>
                  <a:pt x="3376848" y="91682"/>
                </a:lnTo>
                <a:lnTo>
                  <a:pt x="3332220" y="80096"/>
                </a:lnTo>
                <a:lnTo>
                  <a:pt x="3287293" y="69262"/>
                </a:lnTo>
                <a:lnTo>
                  <a:pt x="3242076" y="59186"/>
                </a:lnTo>
                <a:lnTo>
                  <a:pt x="3196575" y="49876"/>
                </a:lnTo>
                <a:lnTo>
                  <a:pt x="3150798" y="41338"/>
                </a:lnTo>
                <a:lnTo>
                  <a:pt x="3104751" y="33579"/>
                </a:lnTo>
                <a:lnTo>
                  <a:pt x="3058442" y="26607"/>
                </a:lnTo>
                <a:lnTo>
                  <a:pt x="3011878" y="20429"/>
                </a:lnTo>
                <a:lnTo>
                  <a:pt x="2965065" y="15051"/>
                </a:lnTo>
                <a:lnTo>
                  <a:pt x="2918011" y="10482"/>
                </a:lnTo>
                <a:lnTo>
                  <a:pt x="2870723" y="6727"/>
                </a:lnTo>
                <a:lnTo>
                  <a:pt x="2823209" y="3794"/>
                </a:lnTo>
                <a:lnTo>
                  <a:pt x="2775474" y="1691"/>
                </a:lnTo>
                <a:lnTo>
                  <a:pt x="2727527" y="424"/>
                </a:lnTo>
                <a:lnTo>
                  <a:pt x="2679373" y="0"/>
                </a:lnTo>
                <a:close/>
              </a:path>
            </a:pathLst>
          </a:custGeom>
          <a:solidFill>
            <a:srgbClr val="FEE90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481" name="Google Shape;481;g378126acfca_0_115"/>
          <p:cNvSpPr/>
          <p:nvPr/>
        </p:nvSpPr>
        <p:spPr>
          <a:xfrm>
            <a:off x="1922081" y="2440148"/>
            <a:ext cx="4807584" cy="5372162"/>
          </a:xfrm>
          <a:custGeom>
            <a:rect b="b" l="l" r="r" t="t"/>
            <a:pathLst>
              <a:path extrusionOk="0" h="5358765" w="4807584">
                <a:moveTo>
                  <a:pt x="4807099" y="0"/>
                </a:moveTo>
                <a:lnTo>
                  <a:pt x="3716965" y="0"/>
                </a:lnTo>
                <a:lnTo>
                  <a:pt x="3668546" y="308"/>
                </a:lnTo>
                <a:lnTo>
                  <a:pt x="3620275" y="1233"/>
                </a:lnTo>
                <a:lnTo>
                  <a:pt x="3572156" y="2768"/>
                </a:lnTo>
                <a:lnTo>
                  <a:pt x="3524193" y="4912"/>
                </a:lnTo>
                <a:lnTo>
                  <a:pt x="3476390" y="7660"/>
                </a:lnTo>
                <a:lnTo>
                  <a:pt x="3428750" y="11008"/>
                </a:lnTo>
                <a:lnTo>
                  <a:pt x="3381277" y="14953"/>
                </a:lnTo>
                <a:lnTo>
                  <a:pt x="3333975" y="19491"/>
                </a:lnTo>
                <a:lnTo>
                  <a:pt x="3286847" y="24618"/>
                </a:lnTo>
                <a:lnTo>
                  <a:pt x="3239897" y="30330"/>
                </a:lnTo>
                <a:lnTo>
                  <a:pt x="3193130" y="36624"/>
                </a:lnTo>
                <a:lnTo>
                  <a:pt x="3146548" y="43496"/>
                </a:lnTo>
                <a:lnTo>
                  <a:pt x="3100155" y="50942"/>
                </a:lnTo>
                <a:lnTo>
                  <a:pt x="3053956" y="58959"/>
                </a:lnTo>
                <a:lnTo>
                  <a:pt x="3007953" y="67542"/>
                </a:lnTo>
                <a:lnTo>
                  <a:pt x="2962151" y="76689"/>
                </a:lnTo>
                <a:lnTo>
                  <a:pt x="2916554" y="86395"/>
                </a:lnTo>
                <a:lnTo>
                  <a:pt x="2871164" y="96656"/>
                </a:lnTo>
                <a:lnTo>
                  <a:pt x="2825987" y="107469"/>
                </a:lnTo>
                <a:lnTo>
                  <a:pt x="2781025" y="118830"/>
                </a:lnTo>
                <a:lnTo>
                  <a:pt x="2736282" y="130736"/>
                </a:lnTo>
                <a:lnTo>
                  <a:pt x="2691763" y="143182"/>
                </a:lnTo>
                <a:lnTo>
                  <a:pt x="2647470" y="156165"/>
                </a:lnTo>
                <a:lnTo>
                  <a:pt x="2603408" y="169681"/>
                </a:lnTo>
                <a:lnTo>
                  <a:pt x="2559579" y="183727"/>
                </a:lnTo>
                <a:lnTo>
                  <a:pt x="2515989" y="198298"/>
                </a:lnTo>
                <a:lnTo>
                  <a:pt x="2472641" y="213391"/>
                </a:lnTo>
                <a:lnTo>
                  <a:pt x="2429538" y="229003"/>
                </a:lnTo>
                <a:lnTo>
                  <a:pt x="2386685" y="245128"/>
                </a:lnTo>
                <a:lnTo>
                  <a:pt x="2344084" y="261765"/>
                </a:lnTo>
                <a:lnTo>
                  <a:pt x="2301740" y="278908"/>
                </a:lnTo>
                <a:lnTo>
                  <a:pt x="2259656" y="296555"/>
                </a:lnTo>
                <a:lnTo>
                  <a:pt x="2217837" y="314701"/>
                </a:lnTo>
                <a:lnTo>
                  <a:pt x="2176285" y="333343"/>
                </a:lnTo>
                <a:lnTo>
                  <a:pt x="2135005" y="352477"/>
                </a:lnTo>
                <a:lnTo>
                  <a:pt x="2094000" y="372100"/>
                </a:lnTo>
                <a:lnTo>
                  <a:pt x="2053275" y="392207"/>
                </a:lnTo>
                <a:lnTo>
                  <a:pt x="2012832" y="412795"/>
                </a:lnTo>
                <a:lnTo>
                  <a:pt x="1972676" y="433859"/>
                </a:lnTo>
                <a:lnTo>
                  <a:pt x="1932810" y="455398"/>
                </a:lnTo>
                <a:lnTo>
                  <a:pt x="1893238" y="477405"/>
                </a:lnTo>
                <a:lnTo>
                  <a:pt x="1853964" y="499879"/>
                </a:lnTo>
                <a:lnTo>
                  <a:pt x="1814991" y="522815"/>
                </a:lnTo>
                <a:lnTo>
                  <a:pt x="1776324" y="546209"/>
                </a:lnTo>
                <a:lnTo>
                  <a:pt x="1737966" y="570058"/>
                </a:lnTo>
                <a:lnTo>
                  <a:pt x="1699920" y="594358"/>
                </a:lnTo>
                <a:lnTo>
                  <a:pt x="1662191" y="619105"/>
                </a:lnTo>
                <a:lnTo>
                  <a:pt x="1624782" y="644296"/>
                </a:lnTo>
                <a:lnTo>
                  <a:pt x="1587697" y="669926"/>
                </a:lnTo>
                <a:lnTo>
                  <a:pt x="1550939" y="695993"/>
                </a:lnTo>
                <a:lnTo>
                  <a:pt x="1514513" y="722491"/>
                </a:lnTo>
                <a:lnTo>
                  <a:pt x="1478422" y="749418"/>
                </a:lnTo>
                <a:lnTo>
                  <a:pt x="1442670" y="776770"/>
                </a:lnTo>
                <a:lnTo>
                  <a:pt x="1407261" y="804543"/>
                </a:lnTo>
                <a:lnTo>
                  <a:pt x="1372197" y="832733"/>
                </a:lnTo>
                <a:lnTo>
                  <a:pt x="1337484" y="861337"/>
                </a:lnTo>
                <a:lnTo>
                  <a:pt x="1303125" y="890351"/>
                </a:lnTo>
                <a:lnTo>
                  <a:pt x="1269123" y="919771"/>
                </a:lnTo>
                <a:lnTo>
                  <a:pt x="1235483" y="949593"/>
                </a:lnTo>
                <a:lnTo>
                  <a:pt x="1202207" y="979814"/>
                </a:lnTo>
                <a:lnTo>
                  <a:pt x="1169301" y="1010429"/>
                </a:lnTo>
                <a:lnTo>
                  <a:pt x="1136767" y="1041436"/>
                </a:lnTo>
                <a:lnTo>
                  <a:pt x="1104609" y="1072831"/>
                </a:lnTo>
                <a:lnTo>
                  <a:pt x="1072831" y="1104609"/>
                </a:lnTo>
                <a:lnTo>
                  <a:pt x="1041436" y="1136767"/>
                </a:lnTo>
                <a:lnTo>
                  <a:pt x="1010429" y="1169301"/>
                </a:lnTo>
                <a:lnTo>
                  <a:pt x="979814" y="1202207"/>
                </a:lnTo>
                <a:lnTo>
                  <a:pt x="949593" y="1235483"/>
                </a:lnTo>
                <a:lnTo>
                  <a:pt x="919771" y="1269123"/>
                </a:lnTo>
                <a:lnTo>
                  <a:pt x="890351" y="1303125"/>
                </a:lnTo>
                <a:lnTo>
                  <a:pt x="861337" y="1337484"/>
                </a:lnTo>
                <a:lnTo>
                  <a:pt x="832733" y="1372197"/>
                </a:lnTo>
                <a:lnTo>
                  <a:pt x="804543" y="1407261"/>
                </a:lnTo>
                <a:lnTo>
                  <a:pt x="776770" y="1442670"/>
                </a:lnTo>
                <a:lnTo>
                  <a:pt x="749418" y="1478422"/>
                </a:lnTo>
                <a:lnTo>
                  <a:pt x="722491" y="1514513"/>
                </a:lnTo>
                <a:lnTo>
                  <a:pt x="695993" y="1550939"/>
                </a:lnTo>
                <a:lnTo>
                  <a:pt x="669926" y="1587697"/>
                </a:lnTo>
                <a:lnTo>
                  <a:pt x="644296" y="1624782"/>
                </a:lnTo>
                <a:lnTo>
                  <a:pt x="619105" y="1662191"/>
                </a:lnTo>
                <a:lnTo>
                  <a:pt x="594358" y="1699920"/>
                </a:lnTo>
                <a:lnTo>
                  <a:pt x="570058" y="1737966"/>
                </a:lnTo>
                <a:lnTo>
                  <a:pt x="546209" y="1776324"/>
                </a:lnTo>
                <a:lnTo>
                  <a:pt x="522815" y="1814991"/>
                </a:lnTo>
                <a:lnTo>
                  <a:pt x="499879" y="1853964"/>
                </a:lnTo>
                <a:lnTo>
                  <a:pt x="477405" y="1893238"/>
                </a:lnTo>
                <a:lnTo>
                  <a:pt x="455398" y="1932810"/>
                </a:lnTo>
                <a:lnTo>
                  <a:pt x="433859" y="1972676"/>
                </a:lnTo>
                <a:lnTo>
                  <a:pt x="412795" y="2012832"/>
                </a:lnTo>
                <a:lnTo>
                  <a:pt x="392207" y="2053275"/>
                </a:lnTo>
                <a:lnTo>
                  <a:pt x="372100" y="2094000"/>
                </a:lnTo>
                <a:lnTo>
                  <a:pt x="352477" y="2135005"/>
                </a:lnTo>
                <a:lnTo>
                  <a:pt x="333343" y="2176285"/>
                </a:lnTo>
                <a:lnTo>
                  <a:pt x="314701" y="2217837"/>
                </a:lnTo>
                <a:lnTo>
                  <a:pt x="296555" y="2259656"/>
                </a:lnTo>
                <a:lnTo>
                  <a:pt x="278908" y="2301740"/>
                </a:lnTo>
                <a:lnTo>
                  <a:pt x="261765" y="2344084"/>
                </a:lnTo>
                <a:lnTo>
                  <a:pt x="245128" y="2386685"/>
                </a:lnTo>
                <a:lnTo>
                  <a:pt x="229003" y="2429538"/>
                </a:lnTo>
                <a:lnTo>
                  <a:pt x="213391" y="2472641"/>
                </a:lnTo>
                <a:lnTo>
                  <a:pt x="198298" y="2515989"/>
                </a:lnTo>
                <a:lnTo>
                  <a:pt x="183727" y="2559579"/>
                </a:lnTo>
                <a:lnTo>
                  <a:pt x="169681" y="2603408"/>
                </a:lnTo>
                <a:lnTo>
                  <a:pt x="156165" y="2647470"/>
                </a:lnTo>
                <a:lnTo>
                  <a:pt x="143182" y="2691763"/>
                </a:lnTo>
                <a:lnTo>
                  <a:pt x="130736" y="2736282"/>
                </a:lnTo>
                <a:lnTo>
                  <a:pt x="118830" y="2781025"/>
                </a:lnTo>
                <a:lnTo>
                  <a:pt x="107469" y="2825987"/>
                </a:lnTo>
                <a:lnTo>
                  <a:pt x="96656" y="2871164"/>
                </a:lnTo>
                <a:lnTo>
                  <a:pt x="86395" y="2916554"/>
                </a:lnTo>
                <a:lnTo>
                  <a:pt x="76689" y="2962151"/>
                </a:lnTo>
                <a:lnTo>
                  <a:pt x="67542" y="3007953"/>
                </a:lnTo>
                <a:lnTo>
                  <a:pt x="58959" y="3053956"/>
                </a:lnTo>
                <a:lnTo>
                  <a:pt x="50942" y="3100155"/>
                </a:lnTo>
                <a:lnTo>
                  <a:pt x="43496" y="3146548"/>
                </a:lnTo>
                <a:lnTo>
                  <a:pt x="36624" y="3193130"/>
                </a:lnTo>
                <a:lnTo>
                  <a:pt x="30330" y="3239897"/>
                </a:lnTo>
                <a:lnTo>
                  <a:pt x="24618" y="3286847"/>
                </a:lnTo>
                <a:lnTo>
                  <a:pt x="19491" y="3333975"/>
                </a:lnTo>
                <a:lnTo>
                  <a:pt x="14953" y="3381277"/>
                </a:lnTo>
                <a:lnTo>
                  <a:pt x="11008" y="3428750"/>
                </a:lnTo>
                <a:lnTo>
                  <a:pt x="7660" y="3476390"/>
                </a:lnTo>
                <a:lnTo>
                  <a:pt x="4912" y="3524193"/>
                </a:lnTo>
                <a:lnTo>
                  <a:pt x="2768" y="3572156"/>
                </a:lnTo>
                <a:lnTo>
                  <a:pt x="1233" y="3620275"/>
                </a:lnTo>
                <a:lnTo>
                  <a:pt x="308" y="3668546"/>
                </a:lnTo>
                <a:lnTo>
                  <a:pt x="0" y="3716965"/>
                </a:lnTo>
                <a:lnTo>
                  <a:pt x="0" y="5358737"/>
                </a:lnTo>
                <a:lnTo>
                  <a:pt x="4807099" y="5358737"/>
                </a:lnTo>
                <a:lnTo>
                  <a:pt x="4807099" y="0"/>
                </a:lnTo>
                <a:close/>
              </a:path>
            </a:pathLst>
          </a:custGeom>
          <a:solidFill>
            <a:srgbClr val="255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482" name="Google Shape;482;g378126acfca_0_115"/>
          <p:cNvSpPr/>
          <p:nvPr/>
        </p:nvSpPr>
        <p:spPr>
          <a:xfrm>
            <a:off x="13941348" y="2440137"/>
            <a:ext cx="4807584" cy="5372162"/>
          </a:xfrm>
          <a:custGeom>
            <a:rect b="b" l="l" r="r" t="t"/>
            <a:pathLst>
              <a:path extrusionOk="0" h="5358765" w="4807584">
                <a:moveTo>
                  <a:pt x="4807099" y="0"/>
                </a:moveTo>
                <a:lnTo>
                  <a:pt x="0" y="0"/>
                </a:lnTo>
                <a:lnTo>
                  <a:pt x="0" y="5358737"/>
                </a:lnTo>
                <a:lnTo>
                  <a:pt x="1090134" y="5358737"/>
                </a:lnTo>
                <a:lnTo>
                  <a:pt x="1138553" y="5358428"/>
                </a:lnTo>
                <a:lnTo>
                  <a:pt x="1186824" y="5357504"/>
                </a:lnTo>
                <a:lnTo>
                  <a:pt x="1234942" y="5355968"/>
                </a:lnTo>
                <a:lnTo>
                  <a:pt x="1282905" y="5353824"/>
                </a:lnTo>
                <a:lnTo>
                  <a:pt x="1330709" y="5351076"/>
                </a:lnTo>
                <a:lnTo>
                  <a:pt x="1378349" y="5347728"/>
                </a:lnTo>
                <a:lnTo>
                  <a:pt x="1425822" y="5343783"/>
                </a:lnTo>
                <a:lnTo>
                  <a:pt x="1473124" y="5339246"/>
                </a:lnTo>
                <a:lnTo>
                  <a:pt x="1520252" y="5334119"/>
                </a:lnTo>
                <a:lnTo>
                  <a:pt x="1567201" y="5328406"/>
                </a:lnTo>
                <a:lnTo>
                  <a:pt x="1613969" y="5322112"/>
                </a:lnTo>
                <a:lnTo>
                  <a:pt x="1660551" y="5315240"/>
                </a:lnTo>
                <a:lnTo>
                  <a:pt x="1706944" y="5307794"/>
                </a:lnTo>
                <a:lnTo>
                  <a:pt x="1753143" y="5299778"/>
                </a:lnTo>
                <a:lnTo>
                  <a:pt x="1799146" y="5291194"/>
                </a:lnTo>
                <a:lnTo>
                  <a:pt x="1844947" y="5282048"/>
                </a:lnTo>
                <a:lnTo>
                  <a:pt x="1890545" y="5272342"/>
                </a:lnTo>
                <a:lnTo>
                  <a:pt x="1935934" y="5262080"/>
                </a:lnTo>
                <a:lnTo>
                  <a:pt x="1981112" y="5251267"/>
                </a:lnTo>
                <a:lnTo>
                  <a:pt x="2026074" y="5239906"/>
                </a:lnTo>
                <a:lnTo>
                  <a:pt x="2070816" y="5228000"/>
                </a:lnTo>
                <a:lnTo>
                  <a:pt x="2115336" y="5215554"/>
                </a:lnTo>
                <a:lnTo>
                  <a:pt x="2159629" y="5202571"/>
                </a:lnTo>
                <a:lnTo>
                  <a:pt x="2203691" y="5189055"/>
                </a:lnTo>
                <a:lnTo>
                  <a:pt x="2247519" y="5175010"/>
                </a:lnTo>
                <a:lnTo>
                  <a:pt x="2291109" y="5160438"/>
                </a:lnTo>
                <a:lnTo>
                  <a:pt x="2334458" y="5145345"/>
                </a:lnTo>
                <a:lnTo>
                  <a:pt x="2377560" y="5129734"/>
                </a:lnTo>
                <a:lnTo>
                  <a:pt x="2420414" y="5113608"/>
                </a:lnTo>
                <a:lnTo>
                  <a:pt x="2463015" y="5096971"/>
                </a:lnTo>
                <a:lnTo>
                  <a:pt x="2505359" y="5079828"/>
                </a:lnTo>
                <a:lnTo>
                  <a:pt x="2547443" y="5062181"/>
                </a:lnTo>
                <a:lnTo>
                  <a:pt x="2589262" y="5044035"/>
                </a:lnTo>
                <a:lnTo>
                  <a:pt x="2630814" y="5025393"/>
                </a:lnTo>
                <a:lnTo>
                  <a:pt x="2672094" y="5006259"/>
                </a:lnTo>
                <a:lnTo>
                  <a:pt x="2713098" y="4986637"/>
                </a:lnTo>
                <a:lnTo>
                  <a:pt x="2753824" y="4966530"/>
                </a:lnTo>
                <a:lnTo>
                  <a:pt x="2794267" y="4945942"/>
                </a:lnTo>
                <a:lnTo>
                  <a:pt x="2834423" y="4924877"/>
                </a:lnTo>
                <a:lnTo>
                  <a:pt x="2874289" y="4903339"/>
                </a:lnTo>
                <a:lnTo>
                  <a:pt x="2913861" y="4881331"/>
                </a:lnTo>
                <a:lnTo>
                  <a:pt x="2953135" y="4858857"/>
                </a:lnTo>
                <a:lnTo>
                  <a:pt x="2992107" y="4835921"/>
                </a:lnTo>
                <a:lnTo>
                  <a:pt x="3030775" y="4812527"/>
                </a:lnTo>
                <a:lnTo>
                  <a:pt x="3069133" y="4788678"/>
                </a:lnTo>
                <a:lnTo>
                  <a:pt x="3107179" y="4764378"/>
                </a:lnTo>
                <a:lnTo>
                  <a:pt x="3144908" y="4739631"/>
                </a:lnTo>
                <a:lnTo>
                  <a:pt x="3182317" y="4714440"/>
                </a:lnTo>
                <a:lnTo>
                  <a:pt x="3219402" y="4688810"/>
                </a:lnTo>
                <a:lnTo>
                  <a:pt x="3256160" y="4662744"/>
                </a:lnTo>
                <a:lnTo>
                  <a:pt x="3292586" y="4636245"/>
                </a:lnTo>
                <a:lnTo>
                  <a:pt x="3328677" y="4609318"/>
                </a:lnTo>
                <a:lnTo>
                  <a:pt x="3364429" y="4581966"/>
                </a:lnTo>
                <a:lnTo>
                  <a:pt x="3399838" y="4554193"/>
                </a:lnTo>
                <a:lnTo>
                  <a:pt x="3434901" y="4526003"/>
                </a:lnTo>
                <a:lnTo>
                  <a:pt x="3469614" y="4497399"/>
                </a:lnTo>
                <a:lnTo>
                  <a:pt x="3503974" y="4468386"/>
                </a:lnTo>
                <a:lnTo>
                  <a:pt x="3537975" y="4438966"/>
                </a:lnTo>
                <a:lnTo>
                  <a:pt x="3571616" y="4409144"/>
                </a:lnTo>
                <a:lnTo>
                  <a:pt x="3604891" y="4378923"/>
                </a:lnTo>
                <a:lnTo>
                  <a:pt x="3637798" y="4348307"/>
                </a:lnTo>
                <a:lnTo>
                  <a:pt x="3670332" y="4317300"/>
                </a:lnTo>
                <a:lnTo>
                  <a:pt x="3702490" y="4285906"/>
                </a:lnTo>
                <a:lnTo>
                  <a:pt x="3734268" y="4254128"/>
                </a:lnTo>
                <a:lnTo>
                  <a:pt x="3765662" y="4221970"/>
                </a:lnTo>
                <a:lnTo>
                  <a:pt x="3796669" y="4189436"/>
                </a:lnTo>
                <a:lnTo>
                  <a:pt x="3827285" y="4156529"/>
                </a:lnTo>
                <a:lnTo>
                  <a:pt x="3857506" y="4123253"/>
                </a:lnTo>
                <a:lnTo>
                  <a:pt x="3887328" y="4089613"/>
                </a:lnTo>
                <a:lnTo>
                  <a:pt x="3916748" y="4055611"/>
                </a:lnTo>
                <a:lnTo>
                  <a:pt x="3945762" y="4021252"/>
                </a:lnTo>
                <a:lnTo>
                  <a:pt x="3974365" y="3986539"/>
                </a:lnTo>
                <a:lnTo>
                  <a:pt x="4002556" y="3951476"/>
                </a:lnTo>
                <a:lnTo>
                  <a:pt x="4030329" y="3916066"/>
                </a:lnTo>
                <a:lnTo>
                  <a:pt x="4057681" y="3880314"/>
                </a:lnTo>
                <a:lnTo>
                  <a:pt x="4084608" y="3844223"/>
                </a:lnTo>
                <a:lnTo>
                  <a:pt x="4111106" y="3807797"/>
                </a:lnTo>
                <a:lnTo>
                  <a:pt x="4137173" y="3771040"/>
                </a:lnTo>
                <a:lnTo>
                  <a:pt x="4162803" y="3733955"/>
                </a:lnTo>
                <a:lnTo>
                  <a:pt x="4187993" y="3696546"/>
                </a:lnTo>
                <a:lnTo>
                  <a:pt x="4212741" y="3658816"/>
                </a:lnTo>
                <a:lnTo>
                  <a:pt x="4237040" y="3620771"/>
                </a:lnTo>
                <a:lnTo>
                  <a:pt x="4260889" y="3582412"/>
                </a:lnTo>
                <a:lnTo>
                  <a:pt x="4284284" y="3543745"/>
                </a:lnTo>
                <a:lnTo>
                  <a:pt x="4307220" y="3504772"/>
                </a:lnTo>
                <a:lnTo>
                  <a:pt x="4329693" y="3465498"/>
                </a:lnTo>
                <a:lnTo>
                  <a:pt x="4351701" y="3425926"/>
                </a:lnTo>
                <a:lnTo>
                  <a:pt x="4373239" y="3386061"/>
                </a:lnTo>
                <a:lnTo>
                  <a:pt x="4394304" y="3345904"/>
                </a:lnTo>
                <a:lnTo>
                  <a:pt x="4414892" y="3305462"/>
                </a:lnTo>
                <a:lnTo>
                  <a:pt x="4434999" y="3264736"/>
                </a:lnTo>
                <a:lnTo>
                  <a:pt x="4454621" y="3223731"/>
                </a:lnTo>
                <a:lnTo>
                  <a:pt x="4473755" y="3182451"/>
                </a:lnTo>
                <a:lnTo>
                  <a:pt x="4492397" y="3140900"/>
                </a:lnTo>
                <a:lnTo>
                  <a:pt x="4510544" y="3099080"/>
                </a:lnTo>
                <a:lnTo>
                  <a:pt x="4528190" y="3056997"/>
                </a:lnTo>
                <a:lnTo>
                  <a:pt x="4545334" y="3014653"/>
                </a:lnTo>
                <a:lnTo>
                  <a:pt x="4561970" y="2972052"/>
                </a:lnTo>
                <a:lnTo>
                  <a:pt x="4578096" y="2929198"/>
                </a:lnTo>
                <a:lnTo>
                  <a:pt x="4593707" y="2886095"/>
                </a:lnTo>
                <a:lnTo>
                  <a:pt x="4608801" y="2842747"/>
                </a:lnTo>
                <a:lnTo>
                  <a:pt x="4623372" y="2799157"/>
                </a:lnTo>
                <a:lnTo>
                  <a:pt x="4637417" y="2755329"/>
                </a:lnTo>
                <a:lnTo>
                  <a:pt x="4650934" y="2711267"/>
                </a:lnTo>
                <a:lnTo>
                  <a:pt x="4663917" y="2666974"/>
                </a:lnTo>
                <a:lnTo>
                  <a:pt x="4676363" y="2622454"/>
                </a:lnTo>
                <a:lnTo>
                  <a:pt x="4688268" y="2577711"/>
                </a:lnTo>
                <a:lnTo>
                  <a:pt x="4699630" y="2532749"/>
                </a:lnTo>
                <a:lnTo>
                  <a:pt x="4710443" y="2487572"/>
                </a:lnTo>
                <a:lnTo>
                  <a:pt x="4720704" y="2442183"/>
                </a:lnTo>
                <a:lnTo>
                  <a:pt x="4730410" y="2396585"/>
                </a:lnTo>
                <a:lnTo>
                  <a:pt x="4739556" y="2350783"/>
                </a:lnTo>
                <a:lnTo>
                  <a:pt x="4748140" y="2304781"/>
                </a:lnTo>
                <a:lnTo>
                  <a:pt x="4756157" y="2258581"/>
                </a:lnTo>
                <a:lnTo>
                  <a:pt x="4763603" y="2212189"/>
                </a:lnTo>
                <a:lnTo>
                  <a:pt x="4770475" y="2165607"/>
                </a:lnTo>
                <a:lnTo>
                  <a:pt x="4776769" y="2118839"/>
                </a:lnTo>
                <a:lnTo>
                  <a:pt x="4782481" y="2071889"/>
                </a:lnTo>
                <a:lnTo>
                  <a:pt x="4787608" y="2024762"/>
                </a:lnTo>
                <a:lnTo>
                  <a:pt x="4792146" y="1977459"/>
                </a:lnTo>
                <a:lnTo>
                  <a:pt x="4796091" y="1929986"/>
                </a:lnTo>
                <a:lnTo>
                  <a:pt x="4799439" y="1882346"/>
                </a:lnTo>
                <a:lnTo>
                  <a:pt x="4802187" y="1834543"/>
                </a:lnTo>
                <a:lnTo>
                  <a:pt x="4804330" y="1786580"/>
                </a:lnTo>
                <a:lnTo>
                  <a:pt x="4805866" y="1738461"/>
                </a:lnTo>
                <a:lnTo>
                  <a:pt x="4806790" y="1690191"/>
                </a:lnTo>
                <a:lnTo>
                  <a:pt x="4807099" y="1641772"/>
                </a:lnTo>
                <a:lnTo>
                  <a:pt x="4807099" y="0"/>
                </a:lnTo>
                <a:close/>
              </a:path>
            </a:pathLst>
          </a:custGeom>
          <a:solidFill>
            <a:srgbClr val="DF063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483" name="Google Shape;483;g378126acfca_0_115"/>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484" name="Google Shape;484;g378126acfca_0_115"/>
          <p:cNvSpPr/>
          <p:nvPr/>
        </p:nvSpPr>
        <p:spPr>
          <a:xfrm>
            <a:off x="4560775" y="4388700"/>
            <a:ext cx="11601600" cy="9516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5" name="Google Shape;485;g378126acfca_0_115"/>
          <p:cNvSpPr/>
          <p:nvPr/>
        </p:nvSpPr>
        <p:spPr>
          <a:xfrm>
            <a:off x="7345675" y="5178000"/>
            <a:ext cx="5963700" cy="9516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6" name="Google Shape;486;g378126acfca_0_115"/>
          <p:cNvSpPr txBox="1"/>
          <p:nvPr>
            <p:ph type="title"/>
          </p:nvPr>
        </p:nvSpPr>
        <p:spPr>
          <a:xfrm>
            <a:off x="3467275" y="4427350"/>
            <a:ext cx="13713000" cy="1629900"/>
          </a:xfrm>
          <a:prstGeom prst="rect">
            <a:avLst/>
          </a:prstGeom>
          <a:noFill/>
          <a:ln>
            <a:noFill/>
          </a:ln>
        </p:spPr>
        <p:txBody>
          <a:bodyPr anchorCtr="0" anchor="t" bIns="0" lIns="0" spcFirstLastPara="1" rIns="0" wrap="square" tIns="16825">
            <a:spAutoFit/>
          </a:bodyPr>
          <a:lstStyle/>
          <a:p>
            <a:pPr indent="0" lvl="0" marL="25593" rtl="0" algn="ctr">
              <a:lnSpc>
                <a:spcPct val="100000"/>
              </a:lnSpc>
              <a:spcBef>
                <a:spcPts val="0"/>
              </a:spcBef>
              <a:spcAft>
                <a:spcPts val="0"/>
              </a:spcAft>
              <a:buNone/>
            </a:pPr>
            <a:r>
              <a:rPr lang="pl-PL"/>
              <a:t>Jak branża odzieżowa wpływa</a:t>
            </a:r>
            <a:endParaRPr/>
          </a:p>
          <a:p>
            <a:pPr indent="0" lvl="0" marL="25593" rtl="0" algn="ctr">
              <a:lnSpc>
                <a:spcPct val="100000"/>
              </a:lnSpc>
              <a:spcBef>
                <a:spcPts val="0"/>
              </a:spcBef>
              <a:spcAft>
                <a:spcPts val="0"/>
              </a:spcAft>
              <a:buNone/>
            </a:pPr>
            <a:r>
              <a:rPr lang="pl-PL"/>
              <a:t>na środowisko?</a:t>
            </a:r>
            <a:endParaRPr sz="5239"/>
          </a:p>
        </p:txBody>
      </p:sp>
      <p:sp>
        <p:nvSpPr>
          <p:cNvPr id="487" name="Google Shape;487;g378126acfca_0_115"/>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488" name="Google Shape;488;g378126acfca_0_115"/>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2" name="Shape 492"/>
        <p:cNvGrpSpPr/>
        <p:nvPr/>
      </p:nvGrpSpPr>
      <p:grpSpPr>
        <a:xfrm>
          <a:off x="0" y="0"/>
          <a:ext cx="0" cy="0"/>
          <a:chOff x="0" y="0"/>
          <a:chExt cx="0" cy="0"/>
        </a:xfrm>
      </p:grpSpPr>
      <p:sp>
        <p:nvSpPr>
          <p:cNvPr id="493" name="Google Shape;493;g378126acfca_0_103"/>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494" name="Google Shape;494;g378126acfca_0_103"/>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495" name="Google Shape;495;g378126acfca_0_103"/>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496" name="Google Shape;496;g378126acfca_0_103"/>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pic>
        <p:nvPicPr>
          <p:cNvPr id="497" name="Google Shape;497;g378126acfca_0_103"/>
          <p:cNvPicPr preferRelativeResize="0"/>
          <p:nvPr/>
        </p:nvPicPr>
        <p:blipFill>
          <a:blip r:embed="rId4">
            <a:alphaModFix/>
          </a:blip>
          <a:stretch>
            <a:fillRect/>
          </a:stretch>
        </p:blipFill>
        <p:spPr>
          <a:xfrm>
            <a:off x="948075" y="1021125"/>
            <a:ext cx="8977175" cy="9195500"/>
          </a:xfrm>
          <a:prstGeom prst="rect">
            <a:avLst/>
          </a:prstGeom>
          <a:noFill/>
          <a:ln>
            <a:noFill/>
          </a:ln>
        </p:spPr>
      </p:pic>
      <p:pic>
        <p:nvPicPr>
          <p:cNvPr id="498" name="Google Shape;498;g378126acfca_0_103"/>
          <p:cNvPicPr preferRelativeResize="0"/>
          <p:nvPr/>
        </p:nvPicPr>
        <p:blipFill>
          <a:blip r:embed="rId5">
            <a:alphaModFix/>
          </a:blip>
          <a:stretch>
            <a:fillRect/>
          </a:stretch>
        </p:blipFill>
        <p:spPr>
          <a:xfrm>
            <a:off x="10226637" y="970962"/>
            <a:ext cx="8784237" cy="9295825"/>
          </a:xfrm>
          <a:prstGeom prst="rect">
            <a:avLst/>
          </a:prstGeom>
          <a:noFill/>
          <a:ln>
            <a:noFill/>
          </a:ln>
        </p:spPr>
      </p:pic>
      <p:pic>
        <p:nvPicPr>
          <p:cNvPr id="499" name="Google Shape;499;g378126acfca_0_103"/>
          <p:cNvPicPr preferRelativeResize="0"/>
          <p:nvPr/>
        </p:nvPicPr>
        <p:blipFill>
          <a:blip r:embed="rId6">
            <a:alphaModFix/>
          </a:blip>
          <a:stretch>
            <a:fillRect/>
          </a:stretch>
        </p:blipFill>
        <p:spPr>
          <a:xfrm>
            <a:off x="8361975" y="9258025"/>
            <a:ext cx="1563275" cy="958600"/>
          </a:xfrm>
          <a:prstGeom prst="rect">
            <a:avLst/>
          </a:prstGeom>
          <a:noFill/>
          <a:ln>
            <a:noFill/>
          </a:ln>
        </p:spPr>
      </p:pic>
      <p:pic>
        <p:nvPicPr>
          <p:cNvPr id="500" name="Google Shape;500;g378126acfca_0_103"/>
          <p:cNvPicPr preferRelativeResize="0"/>
          <p:nvPr/>
        </p:nvPicPr>
        <p:blipFill>
          <a:blip r:embed="rId6">
            <a:alphaModFix/>
          </a:blip>
          <a:stretch>
            <a:fillRect/>
          </a:stretch>
        </p:blipFill>
        <p:spPr>
          <a:xfrm>
            <a:off x="17291475" y="6791150"/>
            <a:ext cx="1675375" cy="1027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4" name="Shape 504"/>
        <p:cNvGrpSpPr/>
        <p:nvPr/>
      </p:nvGrpSpPr>
      <p:grpSpPr>
        <a:xfrm>
          <a:off x="0" y="0"/>
          <a:ext cx="0" cy="0"/>
          <a:chOff x="0" y="0"/>
          <a:chExt cx="0" cy="0"/>
        </a:xfrm>
      </p:grpSpPr>
      <p:sp>
        <p:nvSpPr>
          <p:cNvPr id="505" name="Google Shape;505;g378126acfca_0_134"/>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506" name="Google Shape;506;g378126acfca_0_134"/>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507" name="Google Shape;507;g378126acfca_0_134"/>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508" name="Google Shape;508;g378126acfca_0_134"/>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pic>
        <p:nvPicPr>
          <p:cNvPr id="509" name="Google Shape;509;g378126acfca_0_134"/>
          <p:cNvPicPr preferRelativeResize="0"/>
          <p:nvPr/>
        </p:nvPicPr>
        <p:blipFill>
          <a:blip r:embed="rId4">
            <a:alphaModFix/>
          </a:blip>
          <a:stretch>
            <a:fillRect/>
          </a:stretch>
        </p:blipFill>
        <p:spPr>
          <a:xfrm>
            <a:off x="836713" y="1590399"/>
            <a:ext cx="9134831" cy="7816942"/>
          </a:xfrm>
          <a:prstGeom prst="rect">
            <a:avLst/>
          </a:prstGeom>
          <a:noFill/>
          <a:ln>
            <a:noFill/>
          </a:ln>
        </p:spPr>
      </p:pic>
      <p:pic>
        <p:nvPicPr>
          <p:cNvPr id="510" name="Google Shape;510;g378126acfca_0_134"/>
          <p:cNvPicPr preferRelativeResize="0"/>
          <p:nvPr/>
        </p:nvPicPr>
        <p:blipFill>
          <a:blip r:embed="rId5">
            <a:alphaModFix/>
          </a:blip>
          <a:stretch>
            <a:fillRect/>
          </a:stretch>
        </p:blipFill>
        <p:spPr>
          <a:xfrm>
            <a:off x="10130856" y="1734630"/>
            <a:ext cx="9134831" cy="4279512"/>
          </a:xfrm>
          <a:prstGeom prst="rect">
            <a:avLst/>
          </a:prstGeom>
          <a:noFill/>
          <a:ln>
            <a:noFill/>
          </a:ln>
        </p:spPr>
      </p:pic>
      <p:pic>
        <p:nvPicPr>
          <p:cNvPr id="511" name="Google Shape;511;g378126acfca_0_134"/>
          <p:cNvPicPr preferRelativeResize="0"/>
          <p:nvPr/>
        </p:nvPicPr>
        <p:blipFill>
          <a:blip r:embed="rId6">
            <a:alphaModFix/>
          </a:blip>
          <a:stretch>
            <a:fillRect/>
          </a:stretch>
        </p:blipFill>
        <p:spPr>
          <a:xfrm>
            <a:off x="8671125" y="5750375"/>
            <a:ext cx="1277175" cy="783175"/>
          </a:xfrm>
          <a:prstGeom prst="rect">
            <a:avLst/>
          </a:prstGeom>
          <a:noFill/>
          <a:ln>
            <a:noFill/>
          </a:ln>
        </p:spPr>
      </p:pic>
      <p:pic>
        <p:nvPicPr>
          <p:cNvPr id="512" name="Google Shape;512;g378126acfca_0_134"/>
          <p:cNvPicPr preferRelativeResize="0"/>
          <p:nvPr/>
        </p:nvPicPr>
        <p:blipFill>
          <a:blip r:embed="rId6">
            <a:alphaModFix/>
          </a:blip>
          <a:stretch>
            <a:fillRect/>
          </a:stretch>
        </p:blipFill>
        <p:spPr>
          <a:xfrm>
            <a:off x="10130850" y="5288125"/>
            <a:ext cx="1192725" cy="731375"/>
          </a:xfrm>
          <a:prstGeom prst="rect">
            <a:avLst/>
          </a:prstGeom>
          <a:noFill/>
          <a:ln>
            <a:noFill/>
          </a:ln>
        </p:spPr>
      </p:pic>
      <p:sp>
        <p:nvSpPr>
          <p:cNvPr id="513" name="Google Shape;513;g378126acfca_0_134"/>
          <p:cNvSpPr txBox="1"/>
          <p:nvPr/>
        </p:nvSpPr>
        <p:spPr>
          <a:xfrm>
            <a:off x="10668425" y="7047775"/>
            <a:ext cx="8468400" cy="1270800"/>
          </a:xfrm>
          <a:prstGeom prst="rect">
            <a:avLst/>
          </a:prstGeom>
          <a:noFill/>
          <a:ln>
            <a:noFill/>
          </a:ln>
        </p:spPr>
        <p:txBody>
          <a:bodyPr anchorCtr="0" anchor="t" bIns="0" lIns="0" spcFirstLastPara="1" rIns="0" wrap="square" tIns="39450">
            <a:spAutoFit/>
          </a:bodyPr>
          <a:lstStyle/>
          <a:p>
            <a:pPr indent="0" lvl="0" marL="0" marR="307120" rtl="0" algn="l">
              <a:lnSpc>
                <a:spcPct val="116603"/>
              </a:lnSpc>
              <a:spcBef>
                <a:spcPts val="0"/>
              </a:spcBef>
              <a:spcAft>
                <a:spcPts val="0"/>
              </a:spcAft>
              <a:buNone/>
            </a:pPr>
            <a:r>
              <a:rPr b="1" lang="pl-PL" sz="2400">
                <a:solidFill>
                  <a:schemeClr val="dk1"/>
                </a:solidFill>
                <a:highlight>
                  <a:srgbClr val="FFFFFF"/>
                </a:highlight>
              </a:rPr>
              <a:t>Branża odzieżowa</a:t>
            </a:r>
            <a:r>
              <a:rPr lang="pl-PL" sz="2400">
                <a:solidFill>
                  <a:schemeClr val="dk1"/>
                </a:solidFill>
                <a:highlight>
                  <a:srgbClr val="FFFFFF"/>
                </a:highlight>
              </a:rPr>
              <a:t> wywiera duże zmiany w środowisku – skutki nadmiernej eksploatacji jej zasobów widoczne są</a:t>
            </a:r>
            <a:endParaRPr sz="2400">
              <a:solidFill>
                <a:schemeClr val="dk1"/>
              </a:solidFill>
              <a:highlight>
                <a:srgbClr val="FFFFFF"/>
              </a:highlight>
            </a:endParaRPr>
          </a:p>
          <a:p>
            <a:pPr indent="0" lvl="0" marL="0" marR="307120" rtl="0" algn="l">
              <a:lnSpc>
                <a:spcPct val="116603"/>
              </a:lnSpc>
              <a:spcBef>
                <a:spcPts val="0"/>
              </a:spcBef>
              <a:spcAft>
                <a:spcPts val="0"/>
              </a:spcAft>
              <a:buNone/>
            </a:pPr>
            <a:r>
              <a:rPr b="1" lang="pl-PL" sz="2400">
                <a:solidFill>
                  <a:schemeClr val="dk1"/>
                </a:solidFill>
                <a:highlight>
                  <a:srgbClr val="FFFFFF"/>
                </a:highlight>
              </a:rPr>
              <a:t>w wielu sferach naszego życia codziennego</a:t>
            </a:r>
            <a:r>
              <a:rPr lang="pl-PL" sz="2400">
                <a:solidFill>
                  <a:schemeClr val="dk1"/>
                </a:solidFill>
                <a:highlight>
                  <a:srgbClr val="FFFFFF"/>
                </a:highlight>
              </a:rPr>
              <a:t>.</a:t>
            </a:r>
            <a:endParaRPr sz="24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7" name="Shape 517"/>
        <p:cNvGrpSpPr/>
        <p:nvPr/>
      </p:nvGrpSpPr>
      <p:grpSpPr>
        <a:xfrm>
          <a:off x="0" y="0"/>
          <a:ext cx="0" cy="0"/>
          <a:chOff x="0" y="0"/>
          <a:chExt cx="0" cy="0"/>
        </a:xfrm>
      </p:grpSpPr>
      <p:sp>
        <p:nvSpPr>
          <p:cNvPr id="518" name="Google Shape;518;g378126acfca_0_209"/>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519" name="Google Shape;519;g378126acfca_0_209"/>
          <p:cNvSpPr/>
          <p:nvPr/>
        </p:nvSpPr>
        <p:spPr>
          <a:xfrm>
            <a:off x="7644407" y="2440148"/>
            <a:ext cx="5358765" cy="5372162"/>
          </a:xfrm>
          <a:custGeom>
            <a:rect b="b" l="l" r="r" t="t"/>
            <a:pathLst>
              <a:path extrusionOk="0" h="5358765" w="5358765">
                <a:moveTo>
                  <a:pt x="2679373" y="0"/>
                </a:moveTo>
                <a:lnTo>
                  <a:pt x="2631220" y="424"/>
                </a:lnTo>
                <a:lnTo>
                  <a:pt x="2583273" y="1691"/>
                </a:lnTo>
                <a:lnTo>
                  <a:pt x="2535538" y="3794"/>
                </a:lnTo>
                <a:lnTo>
                  <a:pt x="2488024" y="6727"/>
                </a:lnTo>
                <a:lnTo>
                  <a:pt x="2440736" y="10482"/>
                </a:lnTo>
                <a:lnTo>
                  <a:pt x="2393682" y="15051"/>
                </a:lnTo>
                <a:lnTo>
                  <a:pt x="2346869" y="20429"/>
                </a:lnTo>
                <a:lnTo>
                  <a:pt x="2300305" y="26607"/>
                </a:lnTo>
                <a:lnTo>
                  <a:pt x="2253996" y="33579"/>
                </a:lnTo>
                <a:lnTo>
                  <a:pt x="2207949" y="41338"/>
                </a:lnTo>
                <a:lnTo>
                  <a:pt x="2162172" y="49876"/>
                </a:lnTo>
                <a:lnTo>
                  <a:pt x="2116671" y="59186"/>
                </a:lnTo>
                <a:lnTo>
                  <a:pt x="2071454" y="69262"/>
                </a:lnTo>
                <a:lnTo>
                  <a:pt x="2026527" y="80096"/>
                </a:lnTo>
                <a:lnTo>
                  <a:pt x="1981899" y="91682"/>
                </a:lnTo>
                <a:lnTo>
                  <a:pt x="1937575" y="104011"/>
                </a:lnTo>
                <a:lnTo>
                  <a:pt x="1893563" y="117078"/>
                </a:lnTo>
                <a:lnTo>
                  <a:pt x="1849870" y="130874"/>
                </a:lnTo>
                <a:lnTo>
                  <a:pt x="1806504" y="145394"/>
                </a:lnTo>
                <a:lnTo>
                  <a:pt x="1763470" y="160629"/>
                </a:lnTo>
                <a:lnTo>
                  <a:pt x="1720777" y="176573"/>
                </a:lnTo>
                <a:lnTo>
                  <a:pt x="1678432" y="193218"/>
                </a:lnTo>
                <a:lnTo>
                  <a:pt x="1636440" y="210558"/>
                </a:lnTo>
                <a:lnTo>
                  <a:pt x="1594811" y="228585"/>
                </a:lnTo>
                <a:lnTo>
                  <a:pt x="1553550" y="247293"/>
                </a:lnTo>
                <a:lnTo>
                  <a:pt x="1512664" y="266674"/>
                </a:lnTo>
                <a:lnTo>
                  <a:pt x="1472162" y="286721"/>
                </a:lnTo>
                <a:lnTo>
                  <a:pt x="1432049" y="307427"/>
                </a:lnTo>
                <a:lnTo>
                  <a:pt x="1392334" y="328786"/>
                </a:lnTo>
                <a:lnTo>
                  <a:pt x="1353022" y="350789"/>
                </a:lnTo>
                <a:lnTo>
                  <a:pt x="1314122" y="373430"/>
                </a:lnTo>
                <a:lnTo>
                  <a:pt x="1275639" y="396702"/>
                </a:lnTo>
                <a:lnTo>
                  <a:pt x="1237583" y="420597"/>
                </a:lnTo>
                <a:lnTo>
                  <a:pt x="1199958" y="445109"/>
                </a:lnTo>
                <a:lnTo>
                  <a:pt x="1162773" y="470231"/>
                </a:lnTo>
                <a:lnTo>
                  <a:pt x="1126035" y="495955"/>
                </a:lnTo>
                <a:lnTo>
                  <a:pt x="1089750" y="522274"/>
                </a:lnTo>
                <a:lnTo>
                  <a:pt x="1053926" y="549181"/>
                </a:lnTo>
                <a:lnTo>
                  <a:pt x="1018570" y="576670"/>
                </a:lnTo>
                <a:lnTo>
                  <a:pt x="983688" y="604733"/>
                </a:lnTo>
                <a:lnTo>
                  <a:pt x="949289" y="633363"/>
                </a:lnTo>
                <a:lnTo>
                  <a:pt x="915379" y="662552"/>
                </a:lnTo>
                <a:lnTo>
                  <a:pt x="881965" y="692295"/>
                </a:lnTo>
                <a:lnTo>
                  <a:pt x="849054" y="722583"/>
                </a:lnTo>
                <a:lnTo>
                  <a:pt x="816653" y="753410"/>
                </a:lnTo>
                <a:lnTo>
                  <a:pt x="784770" y="784769"/>
                </a:lnTo>
                <a:lnTo>
                  <a:pt x="753411" y="816652"/>
                </a:lnTo>
                <a:lnTo>
                  <a:pt x="722584" y="849052"/>
                </a:lnTo>
                <a:lnTo>
                  <a:pt x="692296" y="881963"/>
                </a:lnTo>
                <a:lnTo>
                  <a:pt x="662553" y="915377"/>
                </a:lnTo>
                <a:lnTo>
                  <a:pt x="633364" y="949287"/>
                </a:lnTo>
                <a:lnTo>
                  <a:pt x="604734" y="983686"/>
                </a:lnTo>
                <a:lnTo>
                  <a:pt x="576671" y="1018568"/>
                </a:lnTo>
                <a:lnTo>
                  <a:pt x="549182" y="1053924"/>
                </a:lnTo>
                <a:lnTo>
                  <a:pt x="522275" y="1089748"/>
                </a:lnTo>
                <a:lnTo>
                  <a:pt x="495955" y="1126032"/>
                </a:lnTo>
                <a:lnTo>
                  <a:pt x="470231" y="1162771"/>
                </a:lnTo>
                <a:lnTo>
                  <a:pt x="445110" y="1199955"/>
                </a:lnTo>
                <a:lnTo>
                  <a:pt x="420597" y="1237580"/>
                </a:lnTo>
                <a:lnTo>
                  <a:pt x="396702" y="1275636"/>
                </a:lnTo>
                <a:lnTo>
                  <a:pt x="373430" y="1314119"/>
                </a:lnTo>
                <a:lnTo>
                  <a:pt x="350789" y="1353019"/>
                </a:lnTo>
                <a:lnTo>
                  <a:pt x="328786" y="1392330"/>
                </a:lnTo>
                <a:lnTo>
                  <a:pt x="307428" y="1432046"/>
                </a:lnTo>
                <a:lnTo>
                  <a:pt x="286721" y="1472158"/>
                </a:lnTo>
                <a:lnTo>
                  <a:pt x="266674" y="1512660"/>
                </a:lnTo>
                <a:lnTo>
                  <a:pt x="247293" y="1553546"/>
                </a:lnTo>
                <a:lnTo>
                  <a:pt x="228585" y="1594806"/>
                </a:lnTo>
                <a:lnTo>
                  <a:pt x="210558" y="1636436"/>
                </a:lnTo>
                <a:lnTo>
                  <a:pt x="193218" y="1678427"/>
                </a:lnTo>
                <a:lnTo>
                  <a:pt x="176573" y="1720772"/>
                </a:lnTo>
                <a:lnTo>
                  <a:pt x="160629" y="1763465"/>
                </a:lnTo>
                <a:lnTo>
                  <a:pt x="145394" y="1806499"/>
                </a:lnTo>
                <a:lnTo>
                  <a:pt x="130874" y="1849865"/>
                </a:lnTo>
                <a:lnTo>
                  <a:pt x="117078" y="1893557"/>
                </a:lnTo>
                <a:lnTo>
                  <a:pt x="104011" y="1937569"/>
                </a:lnTo>
                <a:lnTo>
                  <a:pt x="91682" y="1981893"/>
                </a:lnTo>
                <a:lnTo>
                  <a:pt x="80096" y="2026521"/>
                </a:lnTo>
                <a:lnTo>
                  <a:pt x="69262" y="2071447"/>
                </a:lnTo>
                <a:lnTo>
                  <a:pt x="59186" y="2116664"/>
                </a:lnTo>
                <a:lnTo>
                  <a:pt x="49876" y="2162164"/>
                </a:lnTo>
                <a:lnTo>
                  <a:pt x="41338" y="2207942"/>
                </a:lnTo>
                <a:lnTo>
                  <a:pt x="33579" y="2253988"/>
                </a:lnTo>
                <a:lnTo>
                  <a:pt x="26607" y="2300297"/>
                </a:lnTo>
                <a:lnTo>
                  <a:pt x="20429" y="2346861"/>
                </a:lnTo>
                <a:lnTo>
                  <a:pt x="15051" y="2393673"/>
                </a:lnTo>
                <a:lnTo>
                  <a:pt x="10482" y="2440727"/>
                </a:lnTo>
                <a:lnTo>
                  <a:pt x="6727" y="2488014"/>
                </a:lnTo>
                <a:lnTo>
                  <a:pt x="3794" y="2535529"/>
                </a:lnTo>
                <a:lnTo>
                  <a:pt x="1691" y="2583263"/>
                </a:lnTo>
                <a:lnTo>
                  <a:pt x="424" y="2631210"/>
                </a:lnTo>
                <a:lnTo>
                  <a:pt x="0" y="2679363"/>
                </a:lnTo>
                <a:lnTo>
                  <a:pt x="424" y="2727516"/>
                </a:lnTo>
                <a:lnTo>
                  <a:pt x="1691" y="2775464"/>
                </a:lnTo>
                <a:lnTo>
                  <a:pt x="3794" y="2823199"/>
                </a:lnTo>
                <a:lnTo>
                  <a:pt x="6727" y="2870714"/>
                </a:lnTo>
                <a:lnTo>
                  <a:pt x="10482" y="2918002"/>
                </a:lnTo>
                <a:lnTo>
                  <a:pt x="15051" y="2965056"/>
                </a:lnTo>
                <a:lnTo>
                  <a:pt x="20429" y="3011869"/>
                </a:lnTo>
                <a:lnTo>
                  <a:pt x="26607" y="3058434"/>
                </a:lnTo>
                <a:lnTo>
                  <a:pt x="33579" y="3104743"/>
                </a:lnTo>
                <a:lnTo>
                  <a:pt x="41338" y="3150790"/>
                </a:lnTo>
                <a:lnTo>
                  <a:pt x="49876" y="3196568"/>
                </a:lnTo>
                <a:lnTo>
                  <a:pt x="59186" y="3242069"/>
                </a:lnTo>
                <a:lnTo>
                  <a:pt x="69262" y="3287286"/>
                </a:lnTo>
                <a:lnTo>
                  <a:pt x="80096" y="3332213"/>
                </a:lnTo>
                <a:lnTo>
                  <a:pt x="91682" y="3376841"/>
                </a:lnTo>
                <a:lnTo>
                  <a:pt x="104011" y="3421165"/>
                </a:lnTo>
                <a:lnTo>
                  <a:pt x="117078" y="3465177"/>
                </a:lnTo>
                <a:lnTo>
                  <a:pt x="130874" y="3508870"/>
                </a:lnTo>
                <a:lnTo>
                  <a:pt x="145394" y="3552237"/>
                </a:lnTo>
                <a:lnTo>
                  <a:pt x="160629" y="3595270"/>
                </a:lnTo>
                <a:lnTo>
                  <a:pt x="176573" y="3637963"/>
                </a:lnTo>
                <a:lnTo>
                  <a:pt x="193218" y="3680309"/>
                </a:lnTo>
                <a:lnTo>
                  <a:pt x="210558" y="3722300"/>
                </a:lnTo>
                <a:lnTo>
                  <a:pt x="228585" y="3763930"/>
                </a:lnTo>
                <a:lnTo>
                  <a:pt x="247293" y="3805191"/>
                </a:lnTo>
                <a:lnTo>
                  <a:pt x="266674" y="3846077"/>
                </a:lnTo>
                <a:lnTo>
                  <a:pt x="286721" y="3886579"/>
                </a:lnTo>
                <a:lnTo>
                  <a:pt x="307428" y="3926692"/>
                </a:lnTo>
                <a:lnTo>
                  <a:pt x="328786" y="3966407"/>
                </a:lnTo>
                <a:lnTo>
                  <a:pt x="350789" y="4005719"/>
                </a:lnTo>
                <a:lnTo>
                  <a:pt x="373430" y="4044619"/>
                </a:lnTo>
                <a:lnTo>
                  <a:pt x="396702" y="4083102"/>
                </a:lnTo>
                <a:lnTo>
                  <a:pt x="420597" y="4121158"/>
                </a:lnTo>
                <a:lnTo>
                  <a:pt x="445110" y="4158783"/>
                </a:lnTo>
                <a:lnTo>
                  <a:pt x="470231" y="4195968"/>
                </a:lnTo>
                <a:lnTo>
                  <a:pt x="495955" y="4232706"/>
                </a:lnTo>
                <a:lnTo>
                  <a:pt x="522275" y="4268991"/>
                </a:lnTo>
                <a:lnTo>
                  <a:pt x="549182" y="4304815"/>
                </a:lnTo>
                <a:lnTo>
                  <a:pt x="576671" y="4340171"/>
                </a:lnTo>
                <a:lnTo>
                  <a:pt x="604734" y="4375052"/>
                </a:lnTo>
                <a:lnTo>
                  <a:pt x="633364" y="4409452"/>
                </a:lnTo>
                <a:lnTo>
                  <a:pt x="662553" y="4443362"/>
                </a:lnTo>
                <a:lnTo>
                  <a:pt x="692296" y="4476776"/>
                </a:lnTo>
                <a:lnTo>
                  <a:pt x="722584" y="4509687"/>
                </a:lnTo>
                <a:lnTo>
                  <a:pt x="753411" y="4542087"/>
                </a:lnTo>
                <a:lnTo>
                  <a:pt x="784770" y="4573970"/>
                </a:lnTo>
                <a:lnTo>
                  <a:pt x="816653" y="4605329"/>
                </a:lnTo>
                <a:lnTo>
                  <a:pt x="849054" y="4636156"/>
                </a:lnTo>
                <a:lnTo>
                  <a:pt x="881965" y="4666444"/>
                </a:lnTo>
                <a:lnTo>
                  <a:pt x="915379" y="4696186"/>
                </a:lnTo>
                <a:lnTo>
                  <a:pt x="949289" y="4725376"/>
                </a:lnTo>
                <a:lnTo>
                  <a:pt x="983688" y="4754006"/>
                </a:lnTo>
                <a:lnTo>
                  <a:pt x="1018570" y="4782069"/>
                </a:lnTo>
                <a:lnTo>
                  <a:pt x="1053926" y="4809557"/>
                </a:lnTo>
                <a:lnTo>
                  <a:pt x="1089750" y="4836465"/>
                </a:lnTo>
                <a:lnTo>
                  <a:pt x="1126035" y="4862784"/>
                </a:lnTo>
                <a:lnTo>
                  <a:pt x="1162773" y="4888508"/>
                </a:lnTo>
                <a:lnTo>
                  <a:pt x="1199958" y="4913630"/>
                </a:lnTo>
                <a:lnTo>
                  <a:pt x="1237583" y="4938141"/>
                </a:lnTo>
                <a:lnTo>
                  <a:pt x="1275639" y="4962037"/>
                </a:lnTo>
                <a:lnTo>
                  <a:pt x="1314122" y="4985309"/>
                </a:lnTo>
                <a:lnTo>
                  <a:pt x="1353022" y="5007950"/>
                </a:lnTo>
                <a:lnTo>
                  <a:pt x="1392334" y="5029953"/>
                </a:lnTo>
                <a:lnTo>
                  <a:pt x="1432049" y="5051311"/>
                </a:lnTo>
                <a:lnTo>
                  <a:pt x="1472162" y="5072017"/>
                </a:lnTo>
                <a:lnTo>
                  <a:pt x="1512664" y="5092064"/>
                </a:lnTo>
                <a:lnTo>
                  <a:pt x="1553550" y="5111445"/>
                </a:lnTo>
                <a:lnTo>
                  <a:pt x="1594811" y="5130153"/>
                </a:lnTo>
                <a:lnTo>
                  <a:pt x="1636440" y="5148180"/>
                </a:lnTo>
                <a:lnTo>
                  <a:pt x="1678432" y="5165520"/>
                </a:lnTo>
                <a:lnTo>
                  <a:pt x="1720777" y="5182165"/>
                </a:lnTo>
                <a:lnTo>
                  <a:pt x="1763470" y="5198109"/>
                </a:lnTo>
                <a:lnTo>
                  <a:pt x="1806504" y="5213344"/>
                </a:lnTo>
                <a:lnTo>
                  <a:pt x="1849870" y="5227863"/>
                </a:lnTo>
                <a:lnTo>
                  <a:pt x="1893563" y="5241659"/>
                </a:lnTo>
                <a:lnTo>
                  <a:pt x="1937575" y="5254726"/>
                </a:lnTo>
                <a:lnTo>
                  <a:pt x="1981899" y="5267055"/>
                </a:lnTo>
                <a:lnTo>
                  <a:pt x="2026527" y="5278641"/>
                </a:lnTo>
                <a:lnTo>
                  <a:pt x="2071454" y="5289475"/>
                </a:lnTo>
                <a:lnTo>
                  <a:pt x="2116671" y="5299551"/>
                </a:lnTo>
                <a:lnTo>
                  <a:pt x="2162172" y="5308861"/>
                </a:lnTo>
                <a:lnTo>
                  <a:pt x="2207949" y="5317399"/>
                </a:lnTo>
                <a:lnTo>
                  <a:pt x="2253996" y="5325158"/>
                </a:lnTo>
                <a:lnTo>
                  <a:pt x="2300305" y="5332130"/>
                </a:lnTo>
                <a:lnTo>
                  <a:pt x="2346869" y="5338308"/>
                </a:lnTo>
                <a:lnTo>
                  <a:pt x="2393682" y="5343685"/>
                </a:lnTo>
                <a:lnTo>
                  <a:pt x="2440736" y="5348255"/>
                </a:lnTo>
                <a:lnTo>
                  <a:pt x="2488024" y="5352009"/>
                </a:lnTo>
                <a:lnTo>
                  <a:pt x="2535538" y="5354942"/>
                </a:lnTo>
                <a:lnTo>
                  <a:pt x="2583273" y="5357046"/>
                </a:lnTo>
                <a:lnTo>
                  <a:pt x="2631220" y="5358313"/>
                </a:lnTo>
                <a:lnTo>
                  <a:pt x="2679373" y="5358737"/>
                </a:lnTo>
                <a:lnTo>
                  <a:pt x="2727527" y="5358313"/>
                </a:lnTo>
                <a:lnTo>
                  <a:pt x="2775474" y="5357046"/>
                </a:lnTo>
                <a:lnTo>
                  <a:pt x="2823209" y="5354942"/>
                </a:lnTo>
                <a:lnTo>
                  <a:pt x="2870723" y="5352009"/>
                </a:lnTo>
                <a:lnTo>
                  <a:pt x="2918011" y="5348255"/>
                </a:lnTo>
                <a:lnTo>
                  <a:pt x="2965065" y="5343685"/>
                </a:lnTo>
                <a:lnTo>
                  <a:pt x="3011878" y="5338308"/>
                </a:lnTo>
                <a:lnTo>
                  <a:pt x="3058442" y="5332130"/>
                </a:lnTo>
                <a:lnTo>
                  <a:pt x="3104751" y="5325158"/>
                </a:lnTo>
                <a:lnTo>
                  <a:pt x="3150798" y="5317399"/>
                </a:lnTo>
                <a:lnTo>
                  <a:pt x="3196575" y="5308861"/>
                </a:lnTo>
                <a:lnTo>
                  <a:pt x="3242076" y="5299551"/>
                </a:lnTo>
                <a:lnTo>
                  <a:pt x="3287293" y="5289475"/>
                </a:lnTo>
                <a:lnTo>
                  <a:pt x="3332220" y="5278641"/>
                </a:lnTo>
                <a:lnTo>
                  <a:pt x="3376848" y="5267055"/>
                </a:lnTo>
                <a:lnTo>
                  <a:pt x="3421172" y="5254726"/>
                </a:lnTo>
                <a:lnTo>
                  <a:pt x="3465184" y="5241659"/>
                </a:lnTo>
                <a:lnTo>
                  <a:pt x="3508876" y="5227863"/>
                </a:lnTo>
                <a:lnTo>
                  <a:pt x="3552243" y="5213344"/>
                </a:lnTo>
                <a:lnTo>
                  <a:pt x="3595276" y="5198109"/>
                </a:lnTo>
                <a:lnTo>
                  <a:pt x="3637970" y="5182165"/>
                </a:lnTo>
                <a:lnTo>
                  <a:pt x="3680315" y="5165520"/>
                </a:lnTo>
                <a:lnTo>
                  <a:pt x="3722306" y="5148180"/>
                </a:lnTo>
                <a:lnTo>
                  <a:pt x="3763936" y="5130153"/>
                </a:lnTo>
                <a:lnTo>
                  <a:pt x="3805197" y="5111445"/>
                </a:lnTo>
                <a:lnTo>
                  <a:pt x="3846083" y="5092064"/>
                </a:lnTo>
                <a:lnTo>
                  <a:pt x="3886585" y="5072017"/>
                </a:lnTo>
                <a:lnTo>
                  <a:pt x="3926698" y="5051311"/>
                </a:lnTo>
                <a:lnTo>
                  <a:pt x="3966413" y="5029953"/>
                </a:lnTo>
                <a:lnTo>
                  <a:pt x="4005725" y="5007950"/>
                </a:lnTo>
                <a:lnTo>
                  <a:pt x="4044625" y="4985309"/>
                </a:lnTo>
                <a:lnTo>
                  <a:pt x="4083107" y="4962037"/>
                </a:lnTo>
                <a:lnTo>
                  <a:pt x="4121164" y="4938141"/>
                </a:lnTo>
                <a:lnTo>
                  <a:pt x="4158789" y="4913630"/>
                </a:lnTo>
                <a:lnTo>
                  <a:pt x="4195974" y="4888508"/>
                </a:lnTo>
                <a:lnTo>
                  <a:pt x="4232712" y="4862784"/>
                </a:lnTo>
                <a:lnTo>
                  <a:pt x="4268997" y="4836465"/>
                </a:lnTo>
                <a:lnTo>
                  <a:pt x="4304821" y="4809557"/>
                </a:lnTo>
                <a:lnTo>
                  <a:pt x="4340177" y="4782069"/>
                </a:lnTo>
                <a:lnTo>
                  <a:pt x="4375059" y="4754006"/>
                </a:lnTo>
                <a:lnTo>
                  <a:pt x="4409458" y="4725376"/>
                </a:lnTo>
                <a:lnTo>
                  <a:pt x="4443368" y="4696186"/>
                </a:lnTo>
                <a:lnTo>
                  <a:pt x="4476782" y="4666444"/>
                </a:lnTo>
                <a:lnTo>
                  <a:pt x="4509693" y="4636156"/>
                </a:lnTo>
                <a:lnTo>
                  <a:pt x="4542094" y="4605329"/>
                </a:lnTo>
                <a:lnTo>
                  <a:pt x="4573977" y="4573970"/>
                </a:lnTo>
                <a:lnTo>
                  <a:pt x="4605335" y="4542087"/>
                </a:lnTo>
                <a:lnTo>
                  <a:pt x="4636162" y="4509687"/>
                </a:lnTo>
                <a:lnTo>
                  <a:pt x="4666451" y="4476776"/>
                </a:lnTo>
                <a:lnTo>
                  <a:pt x="4696193" y="4443362"/>
                </a:lnTo>
                <a:lnTo>
                  <a:pt x="4725383" y="4409452"/>
                </a:lnTo>
                <a:lnTo>
                  <a:pt x="4754013" y="4375052"/>
                </a:lnTo>
                <a:lnTo>
                  <a:pt x="4782076" y="4340171"/>
                </a:lnTo>
                <a:lnTo>
                  <a:pt x="4809565" y="4304815"/>
                </a:lnTo>
                <a:lnTo>
                  <a:pt x="4836472" y="4268991"/>
                </a:lnTo>
                <a:lnTo>
                  <a:pt x="4862792" y="4232706"/>
                </a:lnTo>
                <a:lnTo>
                  <a:pt x="4888516" y="4195968"/>
                </a:lnTo>
                <a:lnTo>
                  <a:pt x="4913637" y="4158783"/>
                </a:lnTo>
                <a:lnTo>
                  <a:pt x="4938149" y="4121158"/>
                </a:lnTo>
                <a:lnTo>
                  <a:pt x="4962045" y="4083102"/>
                </a:lnTo>
                <a:lnTo>
                  <a:pt x="4985317" y="4044619"/>
                </a:lnTo>
                <a:lnTo>
                  <a:pt x="5007958" y="4005719"/>
                </a:lnTo>
                <a:lnTo>
                  <a:pt x="5029961" y="3966407"/>
                </a:lnTo>
                <a:lnTo>
                  <a:pt x="5051319" y="3926692"/>
                </a:lnTo>
                <a:lnTo>
                  <a:pt x="5072026" y="3886579"/>
                </a:lnTo>
                <a:lnTo>
                  <a:pt x="5092073" y="3846077"/>
                </a:lnTo>
                <a:lnTo>
                  <a:pt x="5111454" y="3805191"/>
                </a:lnTo>
                <a:lnTo>
                  <a:pt x="5130161" y="3763930"/>
                </a:lnTo>
                <a:lnTo>
                  <a:pt x="5148189" y="3722300"/>
                </a:lnTo>
                <a:lnTo>
                  <a:pt x="5165529" y="3680309"/>
                </a:lnTo>
                <a:lnTo>
                  <a:pt x="5182174" y="3637963"/>
                </a:lnTo>
                <a:lnTo>
                  <a:pt x="5198118" y="3595270"/>
                </a:lnTo>
                <a:lnTo>
                  <a:pt x="5213353" y="3552237"/>
                </a:lnTo>
                <a:lnTo>
                  <a:pt x="5227872" y="3508870"/>
                </a:lnTo>
                <a:lnTo>
                  <a:pt x="5241669" y="3465177"/>
                </a:lnTo>
                <a:lnTo>
                  <a:pt x="5254735" y="3421165"/>
                </a:lnTo>
                <a:lnTo>
                  <a:pt x="5267065" y="3376841"/>
                </a:lnTo>
                <a:lnTo>
                  <a:pt x="5278650" y="3332213"/>
                </a:lnTo>
                <a:lnTo>
                  <a:pt x="5289485" y="3287286"/>
                </a:lnTo>
                <a:lnTo>
                  <a:pt x="5299561" y="3242069"/>
                </a:lnTo>
                <a:lnTo>
                  <a:pt x="5308871" y="3196568"/>
                </a:lnTo>
                <a:lnTo>
                  <a:pt x="5317409" y="3150790"/>
                </a:lnTo>
                <a:lnTo>
                  <a:pt x="5325168" y="3104743"/>
                </a:lnTo>
                <a:lnTo>
                  <a:pt x="5332140" y="3058434"/>
                </a:lnTo>
                <a:lnTo>
                  <a:pt x="5338318" y="3011869"/>
                </a:lnTo>
                <a:lnTo>
                  <a:pt x="5343696" y="2965056"/>
                </a:lnTo>
                <a:lnTo>
                  <a:pt x="5348265" y="2918002"/>
                </a:lnTo>
                <a:lnTo>
                  <a:pt x="5352020" y="2870714"/>
                </a:lnTo>
                <a:lnTo>
                  <a:pt x="5354953" y="2823199"/>
                </a:lnTo>
                <a:lnTo>
                  <a:pt x="5357056" y="2775464"/>
                </a:lnTo>
                <a:lnTo>
                  <a:pt x="5358323" y="2727516"/>
                </a:lnTo>
                <a:lnTo>
                  <a:pt x="5358747" y="2679363"/>
                </a:lnTo>
                <a:lnTo>
                  <a:pt x="5358323" y="2631210"/>
                </a:lnTo>
                <a:lnTo>
                  <a:pt x="5357056" y="2583263"/>
                </a:lnTo>
                <a:lnTo>
                  <a:pt x="5354953" y="2535529"/>
                </a:lnTo>
                <a:lnTo>
                  <a:pt x="5352020" y="2488014"/>
                </a:lnTo>
                <a:lnTo>
                  <a:pt x="5348265" y="2440727"/>
                </a:lnTo>
                <a:lnTo>
                  <a:pt x="5343696" y="2393673"/>
                </a:lnTo>
                <a:lnTo>
                  <a:pt x="5338318" y="2346861"/>
                </a:lnTo>
                <a:lnTo>
                  <a:pt x="5332140" y="2300297"/>
                </a:lnTo>
                <a:lnTo>
                  <a:pt x="5325168" y="2253988"/>
                </a:lnTo>
                <a:lnTo>
                  <a:pt x="5317409" y="2207942"/>
                </a:lnTo>
                <a:lnTo>
                  <a:pt x="5308871" y="2162164"/>
                </a:lnTo>
                <a:lnTo>
                  <a:pt x="5299561" y="2116664"/>
                </a:lnTo>
                <a:lnTo>
                  <a:pt x="5289485" y="2071447"/>
                </a:lnTo>
                <a:lnTo>
                  <a:pt x="5278650" y="2026521"/>
                </a:lnTo>
                <a:lnTo>
                  <a:pt x="5267065" y="1981893"/>
                </a:lnTo>
                <a:lnTo>
                  <a:pt x="5254735" y="1937569"/>
                </a:lnTo>
                <a:lnTo>
                  <a:pt x="5241669" y="1893557"/>
                </a:lnTo>
                <a:lnTo>
                  <a:pt x="5227872" y="1849865"/>
                </a:lnTo>
                <a:lnTo>
                  <a:pt x="5213353" y="1806499"/>
                </a:lnTo>
                <a:lnTo>
                  <a:pt x="5198118" y="1763465"/>
                </a:lnTo>
                <a:lnTo>
                  <a:pt x="5182174" y="1720772"/>
                </a:lnTo>
                <a:lnTo>
                  <a:pt x="5165529" y="1678427"/>
                </a:lnTo>
                <a:lnTo>
                  <a:pt x="5148189" y="1636436"/>
                </a:lnTo>
                <a:lnTo>
                  <a:pt x="5130161" y="1594806"/>
                </a:lnTo>
                <a:lnTo>
                  <a:pt x="5111454" y="1553546"/>
                </a:lnTo>
                <a:lnTo>
                  <a:pt x="5092073" y="1512660"/>
                </a:lnTo>
                <a:lnTo>
                  <a:pt x="5072026" y="1472158"/>
                </a:lnTo>
                <a:lnTo>
                  <a:pt x="5051319" y="1432046"/>
                </a:lnTo>
                <a:lnTo>
                  <a:pt x="5029961" y="1392330"/>
                </a:lnTo>
                <a:lnTo>
                  <a:pt x="5007958" y="1353019"/>
                </a:lnTo>
                <a:lnTo>
                  <a:pt x="4985317" y="1314119"/>
                </a:lnTo>
                <a:lnTo>
                  <a:pt x="4962045" y="1275636"/>
                </a:lnTo>
                <a:lnTo>
                  <a:pt x="4938149" y="1237580"/>
                </a:lnTo>
                <a:lnTo>
                  <a:pt x="4913637" y="1199955"/>
                </a:lnTo>
                <a:lnTo>
                  <a:pt x="4888516" y="1162771"/>
                </a:lnTo>
                <a:lnTo>
                  <a:pt x="4862792" y="1126032"/>
                </a:lnTo>
                <a:lnTo>
                  <a:pt x="4836472" y="1089748"/>
                </a:lnTo>
                <a:lnTo>
                  <a:pt x="4809565" y="1053924"/>
                </a:lnTo>
                <a:lnTo>
                  <a:pt x="4782076" y="1018568"/>
                </a:lnTo>
                <a:lnTo>
                  <a:pt x="4754013" y="983686"/>
                </a:lnTo>
                <a:lnTo>
                  <a:pt x="4725383" y="949287"/>
                </a:lnTo>
                <a:lnTo>
                  <a:pt x="4696193" y="915377"/>
                </a:lnTo>
                <a:lnTo>
                  <a:pt x="4666451" y="881963"/>
                </a:lnTo>
                <a:lnTo>
                  <a:pt x="4636162" y="849052"/>
                </a:lnTo>
                <a:lnTo>
                  <a:pt x="4605335" y="816652"/>
                </a:lnTo>
                <a:lnTo>
                  <a:pt x="4573977" y="784769"/>
                </a:lnTo>
                <a:lnTo>
                  <a:pt x="4542094" y="753410"/>
                </a:lnTo>
                <a:lnTo>
                  <a:pt x="4509693" y="722583"/>
                </a:lnTo>
                <a:lnTo>
                  <a:pt x="4476782" y="692295"/>
                </a:lnTo>
                <a:lnTo>
                  <a:pt x="4443368" y="662552"/>
                </a:lnTo>
                <a:lnTo>
                  <a:pt x="4409458" y="633363"/>
                </a:lnTo>
                <a:lnTo>
                  <a:pt x="4375059" y="604733"/>
                </a:lnTo>
                <a:lnTo>
                  <a:pt x="4340177" y="576670"/>
                </a:lnTo>
                <a:lnTo>
                  <a:pt x="4304821" y="549181"/>
                </a:lnTo>
                <a:lnTo>
                  <a:pt x="4268997" y="522274"/>
                </a:lnTo>
                <a:lnTo>
                  <a:pt x="4232712" y="495955"/>
                </a:lnTo>
                <a:lnTo>
                  <a:pt x="4195974" y="470231"/>
                </a:lnTo>
                <a:lnTo>
                  <a:pt x="4158789" y="445109"/>
                </a:lnTo>
                <a:lnTo>
                  <a:pt x="4121164" y="420597"/>
                </a:lnTo>
                <a:lnTo>
                  <a:pt x="4083107" y="396702"/>
                </a:lnTo>
                <a:lnTo>
                  <a:pt x="4044625" y="373430"/>
                </a:lnTo>
                <a:lnTo>
                  <a:pt x="4005725" y="350789"/>
                </a:lnTo>
                <a:lnTo>
                  <a:pt x="3966413" y="328786"/>
                </a:lnTo>
                <a:lnTo>
                  <a:pt x="3926698" y="307427"/>
                </a:lnTo>
                <a:lnTo>
                  <a:pt x="3886585" y="286721"/>
                </a:lnTo>
                <a:lnTo>
                  <a:pt x="3846083" y="266674"/>
                </a:lnTo>
                <a:lnTo>
                  <a:pt x="3805197" y="247293"/>
                </a:lnTo>
                <a:lnTo>
                  <a:pt x="3763936" y="228585"/>
                </a:lnTo>
                <a:lnTo>
                  <a:pt x="3722306" y="210558"/>
                </a:lnTo>
                <a:lnTo>
                  <a:pt x="3680315" y="193218"/>
                </a:lnTo>
                <a:lnTo>
                  <a:pt x="3637970" y="176573"/>
                </a:lnTo>
                <a:lnTo>
                  <a:pt x="3595276" y="160629"/>
                </a:lnTo>
                <a:lnTo>
                  <a:pt x="3552243" y="145394"/>
                </a:lnTo>
                <a:lnTo>
                  <a:pt x="3508876" y="130874"/>
                </a:lnTo>
                <a:lnTo>
                  <a:pt x="3465184" y="117078"/>
                </a:lnTo>
                <a:lnTo>
                  <a:pt x="3421172" y="104011"/>
                </a:lnTo>
                <a:lnTo>
                  <a:pt x="3376848" y="91682"/>
                </a:lnTo>
                <a:lnTo>
                  <a:pt x="3332220" y="80096"/>
                </a:lnTo>
                <a:lnTo>
                  <a:pt x="3287293" y="69262"/>
                </a:lnTo>
                <a:lnTo>
                  <a:pt x="3242076" y="59186"/>
                </a:lnTo>
                <a:lnTo>
                  <a:pt x="3196575" y="49876"/>
                </a:lnTo>
                <a:lnTo>
                  <a:pt x="3150798" y="41338"/>
                </a:lnTo>
                <a:lnTo>
                  <a:pt x="3104751" y="33579"/>
                </a:lnTo>
                <a:lnTo>
                  <a:pt x="3058442" y="26607"/>
                </a:lnTo>
                <a:lnTo>
                  <a:pt x="3011878" y="20429"/>
                </a:lnTo>
                <a:lnTo>
                  <a:pt x="2965065" y="15051"/>
                </a:lnTo>
                <a:lnTo>
                  <a:pt x="2918011" y="10482"/>
                </a:lnTo>
                <a:lnTo>
                  <a:pt x="2870723" y="6727"/>
                </a:lnTo>
                <a:lnTo>
                  <a:pt x="2823209" y="3794"/>
                </a:lnTo>
                <a:lnTo>
                  <a:pt x="2775474" y="1691"/>
                </a:lnTo>
                <a:lnTo>
                  <a:pt x="2727527" y="424"/>
                </a:lnTo>
                <a:lnTo>
                  <a:pt x="2679373" y="0"/>
                </a:lnTo>
                <a:close/>
              </a:path>
            </a:pathLst>
          </a:custGeom>
          <a:solidFill>
            <a:srgbClr val="FEE90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520" name="Google Shape;520;g378126acfca_0_209"/>
          <p:cNvSpPr/>
          <p:nvPr/>
        </p:nvSpPr>
        <p:spPr>
          <a:xfrm>
            <a:off x="1922081" y="2440148"/>
            <a:ext cx="4807584" cy="5372162"/>
          </a:xfrm>
          <a:custGeom>
            <a:rect b="b" l="l" r="r" t="t"/>
            <a:pathLst>
              <a:path extrusionOk="0" h="5358765" w="4807584">
                <a:moveTo>
                  <a:pt x="4807099" y="0"/>
                </a:moveTo>
                <a:lnTo>
                  <a:pt x="3716965" y="0"/>
                </a:lnTo>
                <a:lnTo>
                  <a:pt x="3668546" y="308"/>
                </a:lnTo>
                <a:lnTo>
                  <a:pt x="3620275" y="1233"/>
                </a:lnTo>
                <a:lnTo>
                  <a:pt x="3572156" y="2768"/>
                </a:lnTo>
                <a:lnTo>
                  <a:pt x="3524193" y="4912"/>
                </a:lnTo>
                <a:lnTo>
                  <a:pt x="3476390" y="7660"/>
                </a:lnTo>
                <a:lnTo>
                  <a:pt x="3428750" y="11008"/>
                </a:lnTo>
                <a:lnTo>
                  <a:pt x="3381277" y="14953"/>
                </a:lnTo>
                <a:lnTo>
                  <a:pt x="3333975" y="19491"/>
                </a:lnTo>
                <a:lnTo>
                  <a:pt x="3286847" y="24618"/>
                </a:lnTo>
                <a:lnTo>
                  <a:pt x="3239897" y="30330"/>
                </a:lnTo>
                <a:lnTo>
                  <a:pt x="3193130" y="36624"/>
                </a:lnTo>
                <a:lnTo>
                  <a:pt x="3146548" y="43496"/>
                </a:lnTo>
                <a:lnTo>
                  <a:pt x="3100155" y="50942"/>
                </a:lnTo>
                <a:lnTo>
                  <a:pt x="3053956" y="58959"/>
                </a:lnTo>
                <a:lnTo>
                  <a:pt x="3007953" y="67542"/>
                </a:lnTo>
                <a:lnTo>
                  <a:pt x="2962151" y="76689"/>
                </a:lnTo>
                <a:lnTo>
                  <a:pt x="2916554" y="86395"/>
                </a:lnTo>
                <a:lnTo>
                  <a:pt x="2871164" y="96656"/>
                </a:lnTo>
                <a:lnTo>
                  <a:pt x="2825987" y="107469"/>
                </a:lnTo>
                <a:lnTo>
                  <a:pt x="2781025" y="118830"/>
                </a:lnTo>
                <a:lnTo>
                  <a:pt x="2736282" y="130736"/>
                </a:lnTo>
                <a:lnTo>
                  <a:pt x="2691763" y="143182"/>
                </a:lnTo>
                <a:lnTo>
                  <a:pt x="2647470" y="156165"/>
                </a:lnTo>
                <a:lnTo>
                  <a:pt x="2603408" y="169681"/>
                </a:lnTo>
                <a:lnTo>
                  <a:pt x="2559579" y="183727"/>
                </a:lnTo>
                <a:lnTo>
                  <a:pt x="2515989" y="198298"/>
                </a:lnTo>
                <a:lnTo>
                  <a:pt x="2472641" y="213391"/>
                </a:lnTo>
                <a:lnTo>
                  <a:pt x="2429538" y="229003"/>
                </a:lnTo>
                <a:lnTo>
                  <a:pt x="2386685" y="245128"/>
                </a:lnTo>
                <a:lnTo>
                  <a:pt x="2344084" y="261765"/>
                </a:lnTo>
                <a:lnTo>
                  <a:pt x="2301740" y="278908"/>
                </a:lnTo>
                <a:lnTo>
                  <a:pt x="2259656" y="296555"/>
                </a:lnTo>
                <a:lnTo>
                  <a:pt x="2217837" y="314701"/>
                </a:lnTo>
                <a:lnTo>
                  <a:pt x="2176285" y="333343"/>
                </a:lnTo>
                <a:lnTo>
                  <a:pt x="2135005" y="352477"/>
                </a:lnTo>
                <a:lnTo>
                  <a:pt x="2094000" y="372100"/>
                </a:lnTo>
                <a:lnTo>
                  <a:pt x="2053275" y="392207"/>
                </a:lnTo>
                <a:lnTo>
                  <a:pt x="2012832" y="412795"/>
                </a:lnTo>
                <a:lnTo>
                  <a:pt x="1972676" y="433859"/>
                </a:lnTo>
                <a:lnTo>
                  <a:pt x="1932810" y="455398"/>
                </a:lnTo>
                <a:lnTo>
                  <a:pt x="1893238" y="477405"/>
                </a:lnTo>
                <a:lnTo>
                  <a:pt x="1853964" y="499879"/>
                </a:lnTo>
                <a:lnTo>
                  <a:pt x="1814991" y="522815"/>
                </a:lnTo>
                <a:lnTo>
                  <a:pt x="1776324" y="546209"/>
                </a:lnTo>
                <a:lnTo>
                  <a:pt x="1737966" y="570058"/>
                </a:lnTo>
                <a:lnTo>
                  <a:pt x="1699920" y="594358"/>
                </a:lnTo>
                <a:lnTo>
                  <a:pt x="1662191" y="619105"/>
                </a:lnTo>
                <a:lnTo>
                  <a:pt x="1624782" y="644296"/>
                </a:lnTo>
                <a:lnTo>
                  <a:pt x="1587697" y="669926"/>
                </a:lnTo>
                <a:lnTo>
                  <a:pt x="1550939" y="695993"/>
                </a:lnTo>
                <a:lnTo>
                  <a:pt x="1514513" y="722491"/>
                </a:lnTo>
                <a:lnTo>
                  <a:pt x="1478422" y="749418"/>
                </a:lnTo>
                <a:lnTo>
                  <a:pt x="1442670" y="776770"/>
                </a:lnTo>
                <a:lnTo>
                  <a:pt x="1407261" y="804543"/>
                </a:lnTo>
                <a:lnTo>
                  <a:pt x="1372197" y="832733"/>
                </a:lnTo>
                <a:lnTo>
                  <a:pt x="1337484" y="861337"/>
                </a:lnTo>
                <a:lnTo>
                  <a:pt x="1303125" y="890351"/>
                </a:lnTo>
                <a:lnTo>
                  <a:pt x="1269123" y="919771"/>
                </a:lnTo>
                <a:lnTo>
                  <a:pt x="1235483" y="949593"/>
                </a:lnTo>
                <a:lnTo>
                  <a:pt x="1202207" y="979814"/>
                </a:lnTo>
                <a:lnTo>
                  <a:pt x="1169301" y="1010429"/>
                </a:lnTo>
                <a:lnTo>
                  <a:pt x="1136767" y="1041436"/>
                </a:lnTo>
                <a:lnTo>
                  <a:pt x="1104609" y="1072831"/>
                </a:lnTo>
                <a:lnTo>
                  <a:pt x="1072831" y="1104609"/>
                </a:lnTo>
                <a:lnTo>
                  <a:pt x="1041436" y="1136767"/>
                </a:lnTo>
                <a:lnTo>
                  <a:pt x="1010429" y="1169301"/>
                </a:lnTo>
                <a:lnTo>
                  <a:pt x="979814" y="1202207"/>
                </a:lnTo>
                <a:lnTo>
                  <a:pt x="949593" y="1235483"/>
                </a:lnTo>
                <a:lnTo>
                  <a:pt x="919771" y="1269123"/>
                </a:lnTo>
                <a:lnTo>
                  <a:pt x="890351" y="1303125"/>
                </a:lnTo>
                <a:lnTo>
                  <a:pt x="861337" y="1337484"/>
                </a:lnTo>
                <a:lnTo>
                  <a:pt x="832733" y="1372197"/>
                </a:lnTo>
                <a:lnTo>
                  <a:pt x="804543" y="1407261"/>
                </a:lnTo>
                <a:lnTo>
                  <a:pt x="776770" y="1442670"/>
                </a:lnTo>
                <a:lnTo>
                  <a:pt x="749418" y="1478422"/>
                </a:lnTo>
                <a:lnTo>
                  <a:pt x="722491" y="1514513"/>
                </a:lnTo>
                <a:lnTo>
                  <a:pt x="695993" y="1550939"/>
                </a:lnTo>
                <a:lnTo>
                  <a:pt x="669926" y="1587697"/>
                </a:lnTo>
                <a:lnTo>
                  <a:pt x="644296" y="1624782"/>
                </a:lnTo>
                <a:lnTo>
                  <a:pt x="619105" y="1662191"/>
                </a:lnTo>
                <a:lnTo>
                  <a:pt x="594358" y="1699920"/>
                </a:lnTo>
                <a:lnTo>
                  <a:pt x="570058" y="1737966"/>
                </a:lnTo>
                <a:lnTo>
                  <a:pt x="546209" y="1776324"/>
                </a:lnTo>
                <a:lnTo>
                  <a:pt x="522815" y="1814991"/>
                </a:lnTo>
                <a:lnTo>
                  <a:pt x="499879" y="1853964"/>
                </a:lnTo>
                <a:lnTo>
                  <a:pt x="477405" y="1893238"/>
                </a:lnTo>
                <a:lnTo>
                  <a:pt x="455398" y="1932810"/>
                </a:lnTo>
                <a:lnTo>
                  <a:pt x="433859" y="1972676"/>
                </a:lnTo>
                <a:lnTo>
                  <a:pt x="412795" y="2012832"/>
                </a:lnTo>
                <a:lnTo>
                  <a:pt x="392207" y="2053275"/>
                </a:lnTo>
                <a:lnTo>
                  <a:pt x="372100" y="2094000"/>
                </a:lnTo>
                <a:lnTo>
                  <a:pt x="352477" y="2135005"/>
                </a:lnTo>
                <a:lnTo>
                  <a:pt x="333343" y="2176285"/>
                </a:lnTo>
                <a:lnTo>
                  <a:pt x="314701" y="2217837"/>
                </a:lnTo>
                <a:lnTo>
                  <a:pt x="296555" y="2259656"/>
                </a:lnTo>
                <a:lnTo>
                  <a:pt x="278908" y="2301740"/>
                </a:lnTo>
                <a:lnTo>
                  <a:pt x="261765" y="2344084"/>
                </a:lnTo>
                <a:lnTo>
                  <a:pt x="245128" y="2386685"/>
                </a:lnTo>
                <a:lnTo>
                  <a:pt x="229003" y="2429538"/>
                </a:lnTo>
                <a:lnTo>
                  <a:pt x="213391" y="2472641"/>
                </a:lnTo>
                <a:lnTo>
                  <a:pt x="198298" y="2515989"/>
                </a:lnTo>
                <a:lnTo>
                  <a:pt x="183727" y="2559579"/>
                </a:lnTo>
                <a:lnTo>
                  <a:pt x="169681" y="2603408"/>
                </a:lnTo>
                <a:lnTo>
                  <a:pt x="156165" y="2647470"/>
                </a:lnTo>
                <a:lnTo>
                  <a:pt x="143182" y="2691763"/>
                </a:lnTo>
                <a:lnTo>
                  <a:pt x="130736" y="2736282"/>
                </a:lnTo>
                <a:lnTo>
                  <a:pt x="118830" y="2781025"/>
                </a:lnTo>
                <a:lnTo>
                  <a:pt x="107469" y="2825987"/>
                </a:lnTo>
                <a:lnTo>
                  <a:pt x="96656" y="2871164"/>
                </a:lnTo>
                <a:lnTo>
                  <a:pt x="86395" y="2916554"/>
                </a:lnTo>
                <a:lnTo>
                  <a:pt x="76689" y="2962151"/>
                </a:lnTo>
                <a:lnTo>
                  <a:pt x="67542" y="3007953"/>
                </a:lnTo>
                <a:lnTo>
                  <a:pt x="58959" y="3053956"/>
                </a:lnTo>
                <a:lnTo>
                  <a:pt x="50942" y="3100155"/>
                </a:lnTo>
                <a:lnTo>
                  <a:pt x="43496" y="3146548"/>
                </a:lnTo>
                <a:lnTo>
                  <a:pt x="36624" y="3193130"/>
                </a:lnTo>
                <a:lnTo>
                  <a:pt x="30330" y="3239897"/>
                </a:lnTo>
                <a:lnTo>
                  <a:pt x="24618" y="3286847"/>
                </a:lnTo>
                <a:lnTo>
                  <a:pt x="19491" y="3333975"/>
                </a:lnTo>
                <a:lnTo>
                  <a:pt x="14953" y="3381277"/>
                </a:lnTo>
                <a:lnTo>
                  <a:pt x="11008" y="3428750"/>
                </a:lnTo>
                <a:lnTo>
                  <a:pt x="7660" y="3476390"/>
                </a:lnTo>
                <a:lnTo>
                  <a:pt x="4912" y="3524193"/>
                </a:lnTo>
                <a:lnTo>
                  <a:pt x="2768" y="3572156"/>
                </a:lnTo>
                <a:lnTo>
                  <a:pt x="1233" y="3620275"/>
                </a:lnTo>
                <a:lnTo>
                  <a:pt x="308" y="3668546"/>
                </a:lnTo>
                <a:lnTo>
                  <a:pt x="0" y="3716965"/>
                </a:lnTo>
                <a:lnTo>
                  <a:pt x="0" y="5358737"/>
                </a:lnTo>
                <a:lnTo>
                  <a:pt x="4807099" y="5358737"/>
                </a:lnTo>
                <a:lnTo>
                  <a:pt x="4807099" y="0"/>
                </a:lnTo>
                <a:close/>
              </a:path>
            </a:pathLst>
          </a:custGeom>
          <a:solidFill>
            <a:srgbClr val="255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521" name="Google Shape;521;g378126acfca_0_209"/>
          <p:cNvSpPr/>
          <p:nvPr/>
        </p:nvSpPr>
        <p:spPr>
          <a:xfrm>
            <a:off x="13941348" y="2440137"/>
            <a:ext cx="4807584" cy="5372162"/>
          </a:xfrm>
          <a:custGeom>
            <a:rect b="b" l="l" r="r" t="t"/>
            <a:pathLst>
              <a:path extrusionOk="0" h="5358765" w="4807584">
                <a:moveTo>
                  <a:pt x="4807099" y="0"/>
                </a:moveTo>
                <a:lnTo>
                  <a:pt x="0" y="0"/>
                </a:lnTo>
                <a:lnTo>
                  <a:pt x="0" y="5358737"/>
                </a:lnTo>
                <a:lnTo>
                  <a:pt x="1090134" y="5358737"/>
                </a:lnTo>
                <a:lnTo>
                  <a:pt x="1138553" y="5358428"/>
                </a:lnTo>
                <a:lnTo>
                  <a:pt x="1186824" y="5357504"/>
                </a:lnTo>
                <a:lnTo>
                  <a:pt x="1234942" y="5355968"/>
                </a:lnTo>
                <a:lnTo>
                  <a:pt x="1282905" y="5353824"/>
                </a:lnTo>
                <a:lnTo>
                  <a:pt x="1330709" y="5351076"/>
                </a:lnTo>
                <a:lnTo>
                  <a:pt x="1378349" y="5347728"/>
                </a:lnTo>
                <a:lnTo>
                  <a:pt x="1425822" y="5343783"/>
                </a:lnTo>
                <a:lnTo>
                  <a:pt x="1473124" y="5339246"/>
                </a:lnTo>
                <a:lnTo>
                  <a:pt x="1520252" y="5334119"/>
                </a:lnTo>
                <a:lnTo>
                  <a:pt x="1567201" y="5328406"/>
                </a:lnTo>
                <a:lnTo>
                  <a:pt x="1613969" y="5322112"/>
                </a:lnTo>
                <a:lnTo>
                  <a:pt x="1660551" y="5315240"/>
                </a:lnTo>
                <a:lnTo>
                  <a:pt x="1706944" y="5307794"/>
                </a:lnTo>
                <a:lnTo>
                  <a:pt x="1753143" y="5299778"/>
                </a:lnTo>
                <a:lnTo>
                  <a:pt x="1799146" y="5291194"/>
                </a:lnTo>
                <a:lnTo>
                  <a:pt x="1844947" y="5282048"/>
                </a:lnTo>
                <a:lnTo>
                  <a:pt x="1890545" y="5272342"/>
                </a:lnTo>
                <a:lnTo>
                  <a:pt x="1935934" y="5262080"/>
                </a:lnTo>
                <a:lnTo>
                  <a:pt x="1981112" y="5251267"/>
                </a:lnTo>
                <a:lnTo>
                  <a:pt x="2026074" y="5239906"/>
                </a:lnTo>
                <a:lnTo>
                  <a:pt x="2070816" y="5228000"/>
                </a:lnTo>
                <a:lnTo>
                  <a:pt x="2115336" y="5215554"/>
                </a:lnTo>
                <a:lnTo>
                  <a:pt x="2159629" y="5202571"/>
                </a:lnTo>
                <a:lnTo>
                  <a:pt x="2203691" y="5189055"/>
                </a:lnTo>
                <a:lnTo>
                  <a:pt x="2247519" y="5175010"/>
                </a:lnTo>
                <a:lnTo>
                  <a:pt x="2291109" y="5160438"/>
                </a:lnTo>
                <a:lnTo>
                  <a:pt x="2334458" y="5145345"/>
                </a:lnTo>
                <a:lnTo>
                  <a:pt x="2377560" y="5129734"/>
                </a:lnTo>
                <a:lnTo>
                  <a:pt x="2420414" y="5113608"/>
                </a:lnTo>
                <a:lnTo>
                  <a:pt x="2463015" y="5096971"/>
                </a:lnTo>
                <a:lnTo>
                  <a:pt x="2505359" y="5079828"/>
                </a:lnTo>
                <a:lnTo>
                  <a:pt x="2547443" y="5062181"/>
                </a:lnTo>
                <a:lnTo>
                  <a:pt x="2589262" y="5044035"/>
                </a:lnTo>
                <a:lnTo>
                  <a:pt x="2630814" y="5025393"/>
                </a:lnTo>
                <a:lnTo>
                  <a:pt x="2672094" y="5006259"/>
                </a:lnTo>
                <a:lnTo>
                  <a:pt x="2713098" y="4986637"/>
                </a:lnTo>
                <a:lnTo>
                  <a:pt x="2753824" y="4966530"/>
                </a:lnTo>
                <a:lnTo>
                  <a:pt x="2794267" y="4945942"/>
                </a:lnTo>
                <a:lnTo>
                  <a:pt x="2834423" y="4924877"/>
                </a:lnTo>
                <a:lnTo>
                  <a:pt x="2874289" y="4903339"/>
                </a:lnTo>
                <a:lnTo>
                  <a:pt x="2913861" y="4881331"/>
                </a:lnTo>
                <a:lnTo>
                  <a:pt x="2953135" y="4858857"/>
                </a:lnTo>
                <a:lnTo>
                  <a:pt x="2992107" y="4835921"/>
                </a:lnTo>
                <a:lnTo>
                  <a:pt x="3030775" y="4812527"/>
                </a:lnTo>
                <a:lnTo>
                  <a:pt x="3069133" y="4788678"/>
                </a:lnTo>
                <a:lnTo>
                  <a:pt x="3107179" y="4764378"/>
                </a:lnTo>
                <a:lnTo>
                  <a:pt x="3144908" y="4739631"/>
                </a:lnTo>
                <a:lnTo>
                  <a:pt x="3182317" y="4714440"/>
                </a:lnTo>
                <a:lnTo>
                  <a:pt x="3219402" y="4688810"/>
                </a:lnTo>
                <a:lnTo>
                  <a:pt x="3256160" y="4662744"/>
                </a:lnTo>
                <a:lnTo>
                  <a:pt x="3292586" y="4636245"/>
                </a:lnTo>
                <a:lnTo>
                  <a:pt x="3328677" y="4609318"/>
                </a:lnTo>
                <a:lnTo>
                  <a:pt x="3364429" y="4581966"/>
                </a:lnTo>
                <a:lnTo>
                  <a:pt x="3399838" y="4554193"/>
                </a:lnTo>
                <a:lnTo>
                  <a:pt x="3434901" y="4526003"/>
                </a:lnTo>
                <a:lnTo>
                  <a:pt x="3469614" y="4497399"/>
                </a:lnTo>
                <a:lnTo>
                  <a:pt x="3503974" y="4468386"/>
                </a:lnTo>
                <a:lnTo>
                  <a:pt x="3537975" y="4438966"/>
                </a:lnTo>
                <a:lnTo>
                  <a:pt x="3571616" y="4409144"/>
                </a:lnTo>
                <a:lnTo>
                  <a:pt x="3604891" y="4378923"/>
                </a:lnTo>
                <a:lnTo>
                  <a:pt x="3637798" y="4348307"/>
                </a:lnTo>
                <a:lnTo>
                  <a:pt x="3670332" y="4317300"/>
                </a:lnTo>
                <a:lnTo>
                  <a:pt x="3702490" y="4285906"/>
                </a:lnTo>
                <a:lnTo>
                  <a:pt x="3734268" y="4254128"/>
                </a:lnTo>
                <a:lnTo>
                  <a:pt x="3765662" y="4221970"/>
                </a:lnTo>
                <a:lnTo>
                  <a:pt x="3796669" y="4189436"/>
                </a:lnTo>
                <a:lnTo>
                  <a:pt x="3827285" y="4156529"/>
                </a:lnTo>
                <a:lnTo>
                  <a:pt x="3857506" y="4123253"/>
                </a:lnTo>
                <a:lnTo>
                  <a:pt x="3887328" y="4089613"/>
                </a:lnTo>
                <a:lnTo>
                  <a:pt x="3916748" y="4055611"/>
                </a:lnTo>
                <a:lnTo>
                  <a:pt x="3945762" y="4021252"/>
                </a:lnTo>
                <a:lnTo>
                  <a:pt x="3974365" y="3986539"/>
                </a:lnTo>
                <a:lnTo>
                  <a:pt x="4002556" y="3951476"/>
                </a:lnTo>
                <a:lnTo>
                  <a:pt x="4030329" y="3916066"/>
                </a:lnTo>
                <a:lnTo>
                  <a:pt x="4057681" y="3880314"/>
                </a:lnTo>
                <a:lnTo>
                  <a:pt x="4084608" y="3844223"/>
                </a:lnTo>
                <a:lnTo>
                  <a:pt x="4111106" y="3807797"/>
                </a:lnTo>
                <a:lnTo>
                  <a:pt x="4137173" y="3771040"/>
                </a:lnTo>
                <a:lnTo>
                  <a:pt x="4162803" y="3733955"/>
                </a:lnTo>
                <a:lnTo>
                  <a:pt x="4187993" y="3696546"/>
                </a:lnTo>
                <a:lnTo>
                  <a:pt x="4212741" y="3658816"/>
                </a:lnTo>
                <a:lnTo>
                  <a:pt x="4237040" y="3620771"/>
                </a:lnTo>
                <a:lnTo>
                  <a:pt x="4260889" y="3582412"/>
                </a:lnTo>
                <a:lnTo>
                  <a:pt x="4284284" y="3543745"/>
                </a:lnTo>
                <a:lnTo>
                  <a:pt x="4307220" y="3504772"/>
                </a:lnTo>
                <a:lnTo>
                  <a:pt x="4329693" y="3465498"/>
                </a:lnTo>
                <a:lnTo>
                  <a:pt x="4351701" y="3425926"/>
                </a:lnTo>
                <a:lnTo>
                  <a:pt x="4373239" y="3386061"/>
                </a:lnTo>
                <a:lnTo>
                  <a:pt x="4394304" y="3345904"/>
                </a:lnTo>
                <a:lnTo>
                  <a:pt x="4414892" y="3305462"/>
                </a:lnTo>
                <a:lnTo>
                  <a:pt x="4434999" y="3264736"/>
                </a:lnTo>
                <a:lnTo>
                  <a:pt x="4454621" y="3223731"/>
                </a:lnTo>
                <a:lnTo>
                  <a:pt x="4473755" y="3182451"/>
                </a:lnTo>
                <a:lnTo>
                  <a:pt x="4492397" y="3140900"/>
                </a:lnTo>
                <a:lnTo>
                  <a:pt x="4510544" y="3099080"/>
                </a:lnTo>
                <a:lnTo>
                  <a:pt x="4528190" y="3056997"/>
                </a:lnTo>
                <a:lnTo>
                  <a:pt x="4545334" y="3014653"/>
                </a:lnTo>
                <a:lnTo>
                  <a:pt x="4561970" y="2972052"/>
                </a:lnTo>
                <a:lnTo>
                  <a:pt x="4578096" y="2929198"/>
                </a:lnTo>
                <a:lnTo>
                  <a:pt x="4593707" y="2886095"/>
                </a:lnTo>
                <a:lnTo>
                  <a:pt x="4608801" y="2842747"/>
                </a:lnTo>
                <a:lnTo>
                  <a:pt x="4623372" y="2799157"/>
                </a:lnTo>
                <a:lnTo>
                  <a:pt x="4637417" y="2755329"/>
                </a:lnTo>
                <a:lnTo>
                  <a:pt x="4650934" y="2711267"/>
                </a:lnTo>
                <a:lnTo>
                  <a:pt x="4663917" y="2666974"/>
                </a:lnTo>
                <a:lnTo>
                  <a:pt x="4676363" y="2622454"/>
                </a:lnTo>
                <a:lnTo>
                  <a:pt x="4688268" y="2577711"/>
                </a:lnTo>
                <a:lnTo>
                  <a:pt x="4699630" y="2532749"/>
                </a:lnTo>
                <a:lnTo>
                  <a:pt x="4710443" y="2487572"/>
                </a:lnTo>
                <a:lnTo>
                  <a:pt x="4720704" y="2442183"/>
                </a:lnTo>
                <a:lnTo>
                  <a:pt x="4730410" y="2396585"/>
                </a:lnTo>
                <a:lnTo>
                  <a:pt x="4739556" y="2350783"/>
                </a:lnTo>
                <a:lnTo>
                  <a:pt x="4748140" y="2304781"/>
                </a:lnTo>
                <a:lnTo>
                  <a:pt x="4756157" y="2258581"/>
                </a:lnTo>
                <a:lnTo>
                  <a:pt x="4763603" y="2212189"/>
                </a:lnTo>
                <a:lnTo>
                  <a:pt x="4770475" y="2165607"/>
                </a:lnTo>
                <a:lnTo>
                  <a:pt x="4776769" y="2118839"/>
                </a:lnTo>
                <a:lnTo>
                  <a:pt x="4782481" y="2071889"/>
                </a:lnTo>
                <a:lnTo>
                  <a:pt x="4787608" y="2024762"/>
                </a:lnTo>
                <a:lnTo>
                  <a:pt x="4792146" y="1977459"/>
                </a:lnTo>
                <a:lnTo>
                  <a:pt x="4796091" y="1929986"/>
                </a:lnTo>
                <a:lnTo>
                  <a:pt x="4799439" y="1882346"/>
                </a:lnTo>
                <a:lnTo>
                  <a:pt x="4802187" y="1834543"/>
                </a:lnTo>
                <a:lnTo>
                  <a:pt x="4804330" y="1786580"/>
                </a:lnTo>
                <a:lnTo>
                  <a:pt x="4805866" y="1738461"/>
                </a:lnTo>
                <a:lnTo>
                  <a:pt x="4806790" y="1690191"/>
                </a:lnTo>
                <a:lnTo>
                  <a:pt x="4807099" y="1641772"/>
                </a:lnTo>
                <a:lnTo>
                  <a:pt x="4807099" y="0"/>
                </a:lnTo>
                <a:close/>
              </a:path>
            </a:pathLst>
          </a:custGeom>
          <a:solidFill>
            <a:srgbClr val="DF063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522" name="Google Shape;522;g378126acfca_0_209"/>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523" name="Google Shape;523;g378126acfca_0_209"/>
          <p:cNvSpPr/>
          <p:nvPr/>
        </p:nvSpPr>
        <p:spPr>
          <a:xfrm>
            <a:off x="6265825" y="4388700"/>
            <a:ext cx="8066400" cy="9516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24" name="Google Shape;524;g378126acfca_0_209"/>
          <p:cNvSpPr txBox="1"/>
          <p:nvPr>
            <p:ph type="title"/>
          </p:nvPr>
        </p:nvSpPr>
        <p:spPr>
          <a:xfrm>
            <a:off x="6901850" y="4452750"/>
            <a:ext cx="7039500" cy="823500"/>
          </a:xfrm>
          <a:prstGeom prst="rect">
            <a:avLst/>
          </a:prstGeom>
          <a:noFill/>
          <a:ln>
            <a:noFill/>
          </a:ln>
        </p:spPr>
        <p:txBody>
          <a:bodyPr anchorCtr="0" anchor="t" bIns="0" lIns="0" spcFirstLastPara="1" rIns="0" wrap="square" tIns="16825">
            <a:spAutoFit/>
          </a:bodyPr>
          <a:lstStyle/>
          <a:p>
            <a:pPr indent="0" lvl="0" marL="25593" rtl="0" algn="l">
              <a:lnSpc>
                <a:spcPct val="100000"/>
              </a:lnSpc>
              <a:spcBef>
                <a:spcPts val="0"/>
              </a:spcBef>
              <a:spcAft>
                <a:spcPts val="0"/>
              </a:spcAft>
              <a:buNone/>
            </a:pPr>
            <a:r>
              <a:rPr lang="pl-PL"/>
              <a:t>Co to </a:t>
            </a:r>
            <a:r>
              <a:rPr i="1" lang="pl-PL"/>
              <a:t>fast fashion</a:t>
            </a:r>
            <a:r>
              <a:rPr lang="pl-PL"/>
              <a:t>?</a:t>
            </a:r>
            <a:endParaRPr sz="5239"/>
          </a:p>
        </p:txBody>
      </p:sp>
      <p:sp>
        <p:nvSpPr>
          <p:cNvPr id="525" name="Google Shape;525;g378126acfca_0_209"/>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526" name="Google Shape;526;g378126acfca_0_209"/>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0" name="Shape 530"/>
        <p:cNvGrpSpPr/>
        <p:nvPr/>
      </p:nvGrpSpPr>
      <p:grpSpPr>
        <a:xfrm>
          <a:off x="0" y="0"/>
          <a:ext cx="0" cy="0"/>
          <a:chOff x="0" y="0"/>
          <a:chExt cx="0" cy="0"/>
        </a:xfrm>
      </p:grpSpPr>
      <p:sp>
        <p:nvSpPr>
          <p:cNvPr id="531" name="Google Shape;531;g378126acfca_0_237"/>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532" name="Google Shape;532;g378126acfca_0_237"/>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533" name="Google Shape;533;g378126acfca_0_237"/>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534" name="Google Shape;534;g378126acfca_0_237"/>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535" name="Google Shape;535;g378126acfca_0_237"/>
          <p:cNvSpPr txBox="1"/>
          <p:nvPr/>
        </p:nvSpPr>
        <p:spPr>
          <a:xfrm>
            <a:off x="3607050" y="2793650"/>
            <a:ext cx="13188000" cy="1578600"/>
          </a:xfrm>
          <a:prstGeom prst="rect">
            <a:avLst/>
          </a:prstGeom>
          <a:noFill/>
          <a:ln>
            <a:noFill/>
          </a:ln>
        </p:spPr>
        <p:txBody>
          <a:bodyPr anchorCtr="0" anchor="t" bIns="0" lIns="0" spcFirstLastPara="1" rIns="0" wrap="square" tIns="39450">
            <a:spAutoFit/>
          </a:bodyPr>
          <a:lstStyle/>
          <a:p>
            <a:pPr indent="0" lvl="0" marL="0" marR="307120" rtl="0" algn="ctr">
              <a:lnSpc>
                <a:spcPct val="116603"/>
              </a:lnSpc>
              <a:spcBef>
                <a:spcPts val="0"/>
              </a:spcBef>
              <a:spcAft>
                <a:spcPts val="0"/>
              </a:spcAft>
              <a:buNone/>
            </a:pPr>
            <a:r>
              <a:rPr b="1" i="1" lang="pl-PL" sz="3000">
                <a:solidFill>
                  <a:schemeClr val="dk1"/>
                </a:solidFill>
                <a:highlight>
                  <a:srgbClr val="FFFFFF"/>
                </a:highlight>
              </a:rPr>
              <a:t>Fast fashion</a:t>
            </a:r>
            <a:r>
              <a:rPr lang="pl-PL" sz="3000">
                <a:solidFill>
                  <a:schemeClr val="dk1"/>
                </a:solidFill>
                <a:highlight>
                  <a:srgbClr val="FFFFFF"/>
                </a:highlight>
              </a:rPr>
              <a:t> to </a:t>
            </a:r>
            <a:r>
              <a:rPr b="1" lang="pl-PL" sz="3000">
                <a:solidFill>
                  <a:schemeClr val="dk1"/>
                </a:solidFill>
                <a:highlight>
                  <a:srgbClr val="FFFFFF"/>
                </a:highlight>
              </a:rPr>
              <a:t>wzrost ilości produkowanej odzieży i wzrost ilości dokonywanych zakupów</a:t>
            </a:r>
            <a:r>
              <a:rPr lang="pl-PL" sz="3000">
                <a:solidFill>
                  <a:schemeClr val="dk1"/>
                </a:solidFill>
                <a:highlight>
                  <a:srgbClr val="FFFFFF"/>
                </a:highlight>
              </a:rPr>
              <a:t>, co sprawia, że coraz więcej wyrzucanych</a:t>
            </a:r>
            <a:endParaRPr sz="3000">
              <a:solidFill>
                <a:schemeClr val="dk1"/>
              </a:solidFill>
              <a:highlight>
                <a:srgbClr val="FFFFFF"/>
              </a:highlight>
            </a:endParaRPr>
          </a:p>
          <a:p>
            <a:pPr indent="0" lvl="0" marL="0" marR="307120" rtl="0" algn="ctr">
              <a:lnSpc>
                <a:spcPct val="116603"/>
              </a:lnSpc>
              <a:spcBef>
                <a:spcPts val="0"/>
              </a:spcBef>
              <a:spcAft>
                <a:spcPts val="0"/>
              </a:spcAft>
              <a:buNone/>
            </a:pPr>
            <a:r>
              <a:rPr lang="pl-PL" sz="3000">
                <a:solidFill>
                  <a:schemeClr val="dk1"/>
                </a:solidFill>
                <a:highlight>
                  <a:srgbClr val="FFFFFF"/>
                </a:highlight>
              </a:rPr>
              <a:t>jest niezniszczonych ubrań.</a:t>
            </a:r>
            <a:endParaRPr sz="3000">
              <a:solidFill>
                <a:schemeClr val="dk1"/>
              </a:solidFill>
            </a:endParaRPr>
          </a:p>
        </p:txBody>
      </p:sp>
      <p:pic>
        <p:nvPicPr>
          <p:cNvPr id="536" name="Google Shape;536;g378126acfca_0_237"/>
          <p:cNvPicPr preferRelativeResize="0"/>
          <p:nvPr/>
        </p:nvPicPr>
        <p:blipFill rotWithShape="1">
          <a:blip r:embed="rId4">
            <a:alphaModFix/>
          </a:blip>
          <a:srcRect b="0" l="0" r="0" t="46592"/>
          <a:stretch/>
        </p:blipFill>
        <p:spPr>
          <a:xfrm>
            <a:off x="3607050" y="5015087"/>
            <a:ext cx="13187976" cy="4732600"/>
          </a:xfrm>
          <a:prstGeom prst="rect">
            <a:avLst/>
          </a:prstGeom>
          <a:noFill/>
          <a:ln>
            <a:noFill/>
          </a:ln>
        </p:spPr>
      </p:pic>
      <p:sp>
        <p:nvSpPr>
          <p:cNvPr id="537" name="Google Shape;537;g378126acfca_0_237"/>
          <p:cNvSpPr txBox="1"/>
          <p:nvPr>
            <p:ph type="title"/>
          </p:nvPr>
        </p:nvSpPr>
        <p:spPr>
          <a:xfrm>
            <a:off x="6681300" y="1327350"/>
            <a:ext cx="7039500" cy="823500"/>
          </a:xfrm>
          <a:prstGeom prst="rect">
            <a:avLst/>
          </a:prstGeom>
          <a:noFill/>
          <a:ln>
            <a:noFill/>
          </a:ln>
        </p:spPr>
        <p:txBody>
          <a:bodyPr anchorCtr="0" anchor="t" bIns="0" lIns="0" spcFirstLastPara="1" rIns="0" wrap="square" tIns="16825">
            <a:spAutoFit/>
          </a:bodyPr>
          <a:lstStyle/>
          <a:p>
            <a:pPr indent="0" lvl="0" marL="25593" rtl="0" algn="l">
              <a:lnSpc>
                <a:spcPct val="100000"/>
              </a:lnSpc>
              <a:spcBef>
                <a:spcPts val="0"/>
              </a:spcBef>
              <a:spcAft>
                <a:spcPts val="0"/>
              </a:spcAft>
              <a:buNone/>
            </a:pPr>
            <a:r>
              <a:rPr lang="pl-PL"/>
              <a:t>Co to </a:t>
            </a:r>
            <a:r>
              <a:rPr i="1" lang="pl-PL"/>
              <a:t>fast fashion</a:t>
            </a:r>
            <a:r>
              <a:rPr lang="pl-PL"/>
              <a:t>?</a:t>
            </a:r>
            <a:endParaRPr sz="5239"/>
          </a:p>
        </p:txBody>
      </p:sp>
      <p:sp>
        <p:nvSpPr>
          <p:cNvPr id="538" name="Google Shape;538;g378126acfca_0_237"/>
          <p:cNvSpPr txBox="1"/>
          <p:nvPr/>
        </p:nvSpPr>
        <p:spPr>
          <a:xfrm>
            <a:off x="8117837" y="9882450"/>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Pomaganie przez ubranie</a:t>
            </a:r>
            <a:endParaRPr i="0" sz="1800" u="none" cap="none" strike="noStrike">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2" name="Shape 542"/>
        <p:cNvGrpSpPr/>
        <p:nvPr/>
      </p:nvGrpSpPr>
      <p:grpSpPr>
        <a:xfrm>
          <a:off x="0" y="0"/>
          <a:ext cx="0" cy="0"/>
          <a:chOff x="0" y="0"/>
          <a:chExt cx="0" cy="0"/>
        </a:xfrm>
      </p:grpSpPr>
      <p:sp>
        <p:nvSpPr>
          <p:cNvPr id="543" name="Google Shape;543;g378126acfca_0_253"/>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544" name="Google Shape;544;g378126acfca_0_253"/>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545" name="Google Shape;545;g378126acfca_0_253"/>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546" name="Google Shape;546;g378126acfca_0_253"/>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547" name="Google Shape;547;g378126acfca_0_253"/>
          <p:cNvSpPr txBox="1"/>
          <p:nvPr/>
        </p:nvSpPr>
        <p:spPr>
          <a:xfrm>
            <a:off x="1538513" y="3821600"/>
            <a:ext cx="8415300" cy="3732300"/>
          </a:xfrm>
          <a:prstGeom prst="rect">
            <a:avLst/>
          </a:prstGeom>
          <a:noFill/>
          <a:ln>
            <a:noFill/>
          </a:ln>
        </p:spPr>
        <p:txBody>
          <a:bodyPr anchorCtr="0" anchor="t" bIns="0" lIns="0" spcFirstLastPara="1" rIns="0" wrap="square" tIns="39450">
            <a:spAutoFit/>
          </a:bodyPr>
          <a:lstStyle/>
          <a:p>
            <a:pPr indent="0" lvl="0" marL="0" marR="307120" rtl="0" algn="l">
              <a:lnSpc>
                <a:spcPct val="116603"/>
              </a:lnSpc>
              <a:spcBef>
                <a:spcPts val="0"/>
              </a:spcBef>
              <a:spcAft>
                <a:spcPts val="0"/>
              </a:spcAft>
              <a:buNone/>
            </a:pPr>
            <a:r>
              <a:rPr b="1" i="1" lang="pl-PL" sz="3000">
                <a:solidFill>
                  <a:schemeClr val="dk1"/>
                </a:solidFill>
                <a:highlight>
                  <a:srgbClr val="FFFFFF"/>
                </a:highlight>
              </a:rPr>
              <a:t>Slow </a:t>
            </a:r>
            <a:r>
              <a:rPr b="1" i="1" lang="pl-PL" sz="3000">
                <a:solidFill>
                  <a:schemeClr val="dk1"/>
                </a:solidFill>
                <a:highlight>
                  <a:srgbClr val="FFFFFF"/>
                </a:highlight>
              </a:rPr>
              <a:t>fashion</a:t>
            </a:r>
            <a:r>
              <a:rPr lang="pl-PL" sz="3000">
                <a:solidFill>
                  <a:schemeClr val="dk1"/>
                </a:solidFill>
                <a:highlight>
                  <a:srgbClr val="FFFFFF"/>
                </a:highlight>
              </a:rPr>
              <a:t> to </a:t>
            </a:r>
            <a:r>
              <a:rPr lang="pl-PL" sz="3000">
                <a:solidFill>
                  <a:schemeClr val="dk1"/>
                </a:solidFill>
                <a:highlight>
                  <a:srgbClr val="FFFFFF"/>
                </a:highlight>
              </a:rPr>
              <a:t>inaczej </a:t>
            </a:r>
            <a:r>
              <a:rPr b="1" lang="pl-PL" sz="3000">
                <a:solidFill>
                  <a:schemeClr val="dk1"/>
                </a:solidFill>
                <a:highlight>
                  <a:srgbClr val="FFFFFF"/>
                </a:highlight>
              </a:rPr>
              <a:t>moda na minimalizm</a:t>
            </a:r>
            <a:r>
              <a:rPr lang="pl-PL" sz="3000">
                <a:solidFill>
                  <a:schemeClr val="dk1"/>
                </a:solidFill>
                <a:highlight>
                  <a:srgbClr val="FFFFFF"/>
                </a:highlight>
              </a:rPr>
              <a:t>, minimalistyczne i rozsądne podejście</a:t>
            </a:r>
            <a:endParaRPr sz="3000">
              <a:solidFill>
                <a:schemeClr val="dk1"/>
              </a:solidFill>
              <a:highlight>
                <a:srgbClr val="FFFFFF"/>
              </a:highlight>
            </a:endParaRPr>
          </a:p>
          <a:p>
            <a:pPr indent="0" lvl="0" marL="0" marR="307120" rtl="0" algn="l">
              <a:lnSpc>
                <a:spcPct val="116603"/>
              </a:lnSpc>
              <a:spcBef>
                <a:spcPts val="0"/>
              </a:spcBef>
              <a:spcAft>
                <a:spcPts val="0"/>
              </a:spcAft>
              <a:buNone/>
            </a:pPr>
            <a:r>
              <a:rPr lang="pl-PL" sz="3000">
                <a:solidFill>
                  <a:schemeClr val="dk1"/>
                </a:solidFill>
                <a:highlight>
                  <a:srgbClr val="FFFFFF"/>
                </a:highlight>
              </a:rPr>
              <a:t>do kupowania i posiadania ubrań.</a:t>
            </a:r>
            <a:endParaRPr sz="3000">
              <a:solidFill>
                <a:schemeClr val="dk1"/>
              </a:solidFill>
              <a:highlight>
                <a:srgbClr val="FFFFFF"/>
              </a:highlight>
            </a:endParaRPr>
          </a:p>
          <a:p>
            <a:pPr indent="0" lvl="0" marL="0" marR="307120" rtl="0" algn="l">
              <a:lnSpc>
                <a:spcPct val="116603"/>
              </a:lnSpc>
              <a:spcBef>
                <a:spcPts val="0"/>
              </a:spcBef>
              <a:spcAft>
                <a:spcPts val="0"/>
              </a:spcAft>
              <a:buNone/>
            </a:pPr>
            <a:r>
              <a:t/>
            </a:r>
            <a:endParaRPr sz="3000">
              <a:solidFill>
                <a:schemeClr val="dk1"/>
              </a:solidFill>
              <a:highlight>
                <a:srgbClr val="FFFFFF"/>
              </a:highlight>
            </a:endParaRPr>
          </a:p>
          <a:p>
            <a:pPr indent="0" lvl="0" marL="0" marR="307120" rtl="0" algn="l">
              <a:lnSpc>
                <a:spcPct val="116603"/>
              </a:lnSpc>
              <a:spcBef>
                <a:spcPts val="0"/>
              </a:spcBef>
              <a:spcAft>
                <a:spcPts val="0"/>
              </a:spcAft>
              <a:buNone/>
            </a:pPr>
            <a:r>
              <a:rPr lang="pl-PL" sz="3000">
                <a:solidFill>
                  <a:schemeClr val="dk1"/>
                </a:solidFill>
                <a:highlight>
                  <a:srgbClr val="FFFFFF"/>
                </a:highlight>
              </a:rPr>
              <a:t>Większość ludzi naprawdę lubi około 20% rzeczy, które posiada. Pozostałe 80% to rzeczy, które są zbędne i jedynie zajmują miejsce.</a:t>
            </a:r>
            <a:endParaRPr sz="3000">
              <a:solidFill>
                <a:schemeClr val="dk1"/>
              </a:solidFill>
              <a:highlight>
                <a:srgbClr val="FFFFFF"/>
              </a:highlight>
            </a:endParaRPr>
          </a:p>
        </p:txBody>
      </p:sp>
      <p:sp>
        <p:nvSpPr>
          <p:cNvPr id="548" name="Google Shape;548;g378126acfca_0_253"/>
          <p:cNvSpPr txBox="1"/>
          <p:nvPr>
            <p:ph type="title"/>
          </p:nvPr>
        </p:nvSpPr>
        <p:spPr>
          <a:xfrm>
            <a:off x="1538513" y="2634750"/>
            <a:ext cx="8198400" cy="823500"/>
          </a:xfrm>
          <a:prstGeom prst="rect">
            <a:avLst/>
          </a:prstGeom>
          <a:noFill/>
          <a:ln>
            <a:noFill/>
          </a:ln>
        </p:spPr>
        <p:txBody>
          <a:bodyPr anchorCtr="0" anchor="t" bIns="0" lIns="0" spcFirstLastPara="1" rIns="0" wrap="square" tIns="16825">
            <a:spAutoFit/>
          </a:bodyPr>
          <a:lstStyle/>
          <a:p>
            <a:pPr indent="0" lvl="0" marL="25593" rtl="0" algn="l">
              <a:lnSpc>
                <a:spcPct val="100000"/>
              </a:lnSpc>
              <a:spcBef>
                <a:spcPts val="0"/>
              </a:spcBef>
              <a:spcAft>
                <a:spcPts val="0"/>
              </a:spcAft>
              <a:buNone/>
            </a:pPr>
            <a:r>
              <a:rPr lang="pl-PL"/>
              <a:t>Co to </a:t>
            </a:r>
            <a:r>
              <a:rPr i="1" lang="pl-PL"/>
              <a:t>slow fashion</a:t>
            </a:r>
            <a:r>
              <a:rPr lang="pl-PL"/>
              <a:t>?</a:t>
            </a:r>
            <a:endParaRPr sz="5239"/>
          </a:p>
        </p:txBody>
      </p:sp>
      <p:sp>
        <p:nvSpPr>
          <p:cNvPr id="549" name="Google Shape;549;g378126acfca_0_253"/>
          <p:cNvSpPr txBox="1"/>
          <p:nvPr/>
        </p:nvSpPr>
        <p:spPr>
          <a:xfrm>
            <a:off x="1419450" y="7917250"/>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Pomaganie przez ubranie</a:t>
            </a:r>
            <a:endParaRPr i="0" sz="1800" u="none" cap="none" strike="noStrike">
              <a:solidFill>
                <a:srgbClr val="000000"/>
              </a:solidFill>
            </a:endParaRPr>
          </a:p>
        </p:txBody>
      </p:sp>
      <p:sp>
        <p:nvSpPr>
          <p:cNvPr id="550" name="Google Shape;550;g378126acfca_0_253"/>
          <p:cNvSpPr/>
          <p:nvPr/>
        </p:nvSpPr>
        <p:spPr>
          <a:xfrm>
            <a:off x="10752188" y="1379151"/>
            <a:ext cx="7850591" cy="7877385"/>
          </a:xfrm>
          <a:custGeom>
            <a:rect b="b" l="l" r="r" t="t"/>
            <a:pathLst>
              <a:path extrusionOk="0" h="5358765" w="5358765">
                <a:moveTo>
                  <a:pt x="2679373" y="0"/>
                </a:moveTo>
                <a:lnTo>
                  <a:pt x="2631220" y="424"/>
                </a:lnTo>
                <a:lnTo>
                  <a:pt x="2583273" y="1691"/>
                </a:lnTo>
                <a:lnTo>
                  <a:pt x="2535538" y="3794"/>
                </a:lnTo>
                <a:lnTo>
                  <a:pt x="2488024" y="6727"/>
                </a:lnTo>
                <a:lnTo>
                  <a:pt x="2440736" y="10482"/>
                </a:lnTo>
                <a:lnTo>
                  <a:pt x="2393682" y="15051"/>
                </a:lnTo>
                <a:lnTo>
                  <a:pt x="2346869" y="20429"/>
                </a:lnTo>
                <a:lnTo>
                  <a:pt x="2300305" y="26607"/>
                </a:lnTo>
                <a:lnTo>
                  <a:pt x="2253996" y="33579"/>
                </a:lnTo>
                <a:lnTo>
                  <a:pt x="2207949" y="41338"/>
                </a:lnTo>
                <a:lnTo>
                  <a:pt x="2162172" y="49876"/>
                </a:lnTo>
                <a:lnTo>
                  <a:pt x="2116671" y="59186"/>
                </a:lnTo>
                <a:lnTo>
                  <a:pt x="2071454" y="69262"/>
                </a:lnTo>
                <a:lnTo>
                  <a:pt x="2026527" y="80096"/>
                </a:lnTo>
                <a:lnTo>
                  <a:pt x="1981899" y="91682"/>
                </a:lnTo>
                <a:lnTo>
                  <a:pt x="1937575" y="104011"/>
                </a:lnTo>
                <a:lnTo>
                  <a:pt x="1893563" y="117078"/>
                </a:lnTo>
                <a:lnTo>
                  <a:pt x="1849870" y="130874"/>
                </a:lnTo>
                <a:lnTo>
                  <a:pt x="1806504" y="145394"/>
                </a:lnTo>
                <a:lnTo>
                  <a:pt x="1763470" y="160629"/>
                </a:lnTo>
                <a:lnTo>
                  <a:pt x="1720777" y="176573"/>
                </a:lnTo>
                <a:lnTo>
                  <a:pt x="1678432" y="193218"/>
                </a:lnTo>
                <a:lnTo>
                  <a:pt x="1636440" y="210558"/>
                </a:lnTo>
                <a:lnTo>
                  <a:pt x="1594811" y="228585"/>
                </a:lnTo>
                <a:lnTo>
                  <a:pt x="1553550" y="247293"/>
                </a:lnTo>
                <a:lnTo>
                  <a:pt x="1512664" y="266674"/>
                </a:lnTo>
                <a:lnTo>
                  <a:pt x="1472162" y="286721"/>
                </a:lnTo>
                <a:lnTo>
                  <a:pt x="1432049" y="307427"/>
                </a:lnTo>
                <a:lnTo>
                  <a:pt x="1392334" y="328786"/>
                </a:lnTo>
                <a:lnTo>
                  <a:pt x="1353022" y="350789"/>
                </a:lnTo>
                <a:lnTo>
                  <a:pt x="1314122" y="373430"/>
                </a:lnTo>
                <a:lnTo>
                  <a:pt x="1275639" y="396702"/>
                </a:lnTo>
                <a:lnTo>
                  <a:pt x="1237583" y="420597"/>
                </a:lnTo>
                <a:lnTo>
                  <a:pt x="1199958" y="445109"/>
                </a:lnTo>
                <a:lnTo>
                  <a:pt x="1162773" y="470231"/>
                </a:lnTo>
                <a:lnTo>
                  <a:pt x="1126035" y="495955"/>
                </a:lnTo>
                <a:lnTo>
                  <a:pt x="1089750" y="522274"/>
                </a:lnTo>
                <a:lnTo>
                  <a:pt x="1053926" y="549181"/>
                </a:lnTo>
                <a:lnTo>
                  <a:pt x="1018570" y="576670"/>
                </a:lnTo>
                <a:lnTo>
                  <a:pt x="983688" y="604733"/>
                </a:lnTo>
                <a:lnTo>
                  <a:pt x="949289" y="633363"/>
                </a:lnTo>
                <a:lnTo>
                  <a:pt x="915379" y="662552"/>
                </a:lnTo>
                <a:lnTo>
                  <a:pt x="881965" y="692295"/>
                </a:lnTo>
                <a:lnTo>
                  <a:pt x="849054" y="722583"/>
                </a:lnTo>
                <a:lnTo>
                  <a:pt x="816653" y="753410"/>
                </a:lnTo>
                <a:lnTo>
                  <a:pt x="784770" y="784769"/>
                </a:lnTo>
                <a:lnTo>
                  <a:pt x="753411" y="816652"/>
                </a:lnTo>
                <a:lnTo>
                  <a:pt x="722584" y="849052"/>
                </a:lnTo>
                <a:lnTo>
                  <a:pt x="692296" y="881963"/>
                </a:lnTo>
                <a:lnTo>
                  <a:pt x="662553" y="915377"/>
                </a:lnTo>
                <a:lnTo>
                  <a:pt x="633364" y="949287"/>
                </a:lnTo>
                <a:lnTo>
                  <a:pt x="604734" y="983686"/>
                </a:lnTo>
                <a:lnTo>
                  <a:pt x="576671" y="1018568"/>
                </a:lnTo>
                <a:lnTo>
                  <a:pt x="549182" y="1053924"/>
                </a:lnTo>
                <a:lnTo>
                  <a:pt x="522275" y="1089748"/>
                </a:lnTo>
                <a:lnTo>
                  <a:pt x="495955" y="1126032"/>
                </a:lnTo>
                <a:lnTo>
                  <a:pt x="470231" y="1162771"/>
                </a:lnTo>
                <a:lnTo>
                  <a:pt x="445110" y="1199955"/>
                </a:lnTo>
                <a:lnTo>
                  <a:pt x="420597" y="1237580"/>
                </a:lnTo>
                <a:lnTo>
                  <a:pt x="396702" y="1275636"/>
                </a:lnTo>
                <a:lnTo>
                  <a:pt x="373430" y="1314119"/>
                </a:lnTo>
                <a:lnTo>
                  <a:pt x="350789" y="1353019"/>
                </a:lnTo>
                <a:lnTo>
                  <a:pt x="328786" y="1392330"/>
                </a:lnTo>
                <a:lnTo>
                  <a:pt x="307428" y="1432046"/>
                </a:lnTo>
                <a:lnTo>
                  <a:pt x="286721" y="1472158"/>
                </a:lnTo>
                <a:lnTo>
                  <a:pt x="266674" y="1512660"/>
                </a:lnTo>
                <a:lnTo>
                  <a:pt x="247293" y="1553546"/>
                </a:lnTo>
                <a:lnTo>
                  <a:pt x="228585" y="1594806"/>
                </a:lnTo>
                <a:lnTo>
                  <a:pt x="210558" y="1636436"/>
                </a:lnTo>
                <a:lnTo>
                  <a:pt x="193218" y="1678427"/>
                </a:lnTo>
                <a:lnTo>
                  <a:pt x="176573" y="1720772"/>
                </a:lnTo>
                <a:lnTo>
                  <a:pt x="160629" y="1763465"/>
                </a:lnTo>
                <a:lnTo>
                  <a:pt x="145394" y="1806499"/>
                </a:lnTo>
                <a:lnTo>
                  <a:pt x="130874" y="1849865"/>
                </a:lnTo>
                <a:lnTo>
                  <a:pt x="117078" y="1893557"/>
                </a:lnTo>
                <a:lnTo>
                  <a:pt x="104011" y="1937569"/>
                </a:lnTo>
                <a:lnTo>
                  <a:pt x="91682" y="1981893"/>
                </a:lnTo>
                <a:lnTo>
                  <a:pt x="80096" y="2026521"/>
                </a:lnTo>
                <a:lnTo>
                  <a:pt x="69262" y="2071447"/>
                </a:lnTo>
                <a:lnTo>
                  <a:pt x="59186" y="2116664"/>
                </a:lnTo>
                <a:lnTo>
                  <a:pt x="49876" y="2162164"/>
                </a:lnTo>
                <a:lnTo>
                  <a:pt x="41338" y="2207942"/>
                </a:lnTo>
                <a:lnTo>
                  <a:pt x="33579" y="2253988"/>
                </a:lnTo>
                <a:lnTo>
                  <a:pt x="26607" y="2300297"/>
                </a:lnTo>
                <a:lnTo>
                  <a:pt x="20429" y="2346861"/>
                </a:lnTo>
                <a:lnTo>
                  <a:pt x="15051" y="2393673"/>
                </a:lnTo>
                <a:lnTo>
                  <a:pt x="10482" y="2440727"/>
                </a:lnTo>
                <a:lnTo>
                  <a:pt x="6727" y="2488014"/>
                </a:lnTo>
                <a:lnTo>
                  <a:pt x="3794" y="2535529"/>
                </a:lnTo>
                <a:lnTo>
                  <a:pt x="1691" y="2583263"/>
                </a:lnTo>
                <a:lnTo>
                  <a:pt x="424" y="2631210"/>
                </a:lnTo>
                <a:lnTo>
                  <a:pt x="0" y="2679363"/>
                </a:lnTo>
                <a:lnTo>
                  <a:pt x="424" y="2727516"/>
                </a:lnTo>
                <a:lnTo>
                  <a:pt x="1691" y="2775464"/>
                </a:lnTo>
                <a:lnTo>
                  <a:pt x="3794" y="2823199"/>
                </a:lnTo>
                <a:lnTo>
                  <a:pt x="6727" y="2870714"/>
                </a:lnTo>
                <a:lnTo>
                  <a:pt x="10482" y="2918002"/>
                </a:lnTo>
                <a:lnTo>
                  <a:pt x="15051" y="2965056"/>
                </a:lnTo>
                <a:lnTo>
                  <a:pt x="20429" y="3011869"/>
                </a:lnTo>
                <a:lnTo>
                  <a:pt x="26607" y="3058434"/>
                </a:lnTo>
                <a:lnTo>
                  <a:pt x="33579" y="3104743"/>
                </a:lnTo>
                <a:lnTo>
                  <a:pt x="41338" y="3150790"/>
                </a:lnTo>
                <a:lnTo>
                  <a:pt x="49876" y="3196568"/>
                </a:lnTo>
                <a:lnTo>
                  <a:pt x="59186" y="3242069"/>
                </a:lnTo>
                <a:lnTo>
                  <a:pt x="69262" y="3287286"/>
                </a:lnTo>
                <a:lnTo>
                  <a:pt x="80096" y="3332213"/>
                </a:lnTo>
                <a:lnTo>
                  <a:pt x="91682" y="3376841"/>
                </a:lnTo>
                <a:lnTo>
                  <a:pt x="104011" y="3421165"/>
                </a:lnTo>
                <a:lnTo>
                  <a:pt x="117078" y="3465177"/>
                </a:lnTo>
                <a:lnTo>
                  <a:pt x="130874" y="3508870"/>
                </a:lnTo>
                <a:lnTo>
                  <a:pt x="145394" y="3552237"/>
                </a:lnTo>
                <a:lnTo>
                  <a:pt x="160629" y="3595270"/>
                </a:lnTo>
                <a:lnTo>
                  <a:pt x="176573" y="3637963"/>
                </a:lnTo>
                <a:lnTo>
                  <a:pt x="193218" y="3680309"/>
                </a:lnTo>
                <a:lnTo>
                  <a:pt x="210558" y="3722300"/>
                </a:lnTo>
                <a:lnTo>
                  <a:pt x="228585" y="3763930"/>
                </a:lnTo>
                <a:lnTo>
                  <a:pt x="247293" y="3805191"/>
                </a:lnTo>
                <a:lnTo>
                  <a:pt x="266674" y="3846077"/>
                </a:lnTo>
                <a:lnTo>
                  <a:pt x="286721" y="3886579"/>
                </a:lnTo>
                <a:lnTo>
                  <a:pt x="307428" y="3926692"/>
                </a:lnTo>
                <a:lnTo>
                  <a:pt x="328786" y="3966407"/>
                </a:lnTo>
                <a:lnTo>
                  <a:pt x="350789" y="4005719"/>
                </a:lnTo>
                <a:lnTo>
                  <a:pt x="373430" y="4044619"/>
                </a:lnTo>
                <a:lnTo>
                  <a:pt x="396702" y="4083102"/>
                </a:lnTo>
                <a:lnTo>
                  <a:pt x="420597" y="4121158"/>
                </a:lnTo>
                <a:lnTo>
                  <a:pt x="445110" y="4158783"/>
                </a:lnTo>
                <a:lnTo>
                  <a:pt x="470231" y="4195968"/>
                </a:lnTo>
                <a:lnTo>
                  <a:pt x="495955" y="4232706"/>
                </a:lnTo>
                <a:lnTo>
                  <a:pt x="522275" y="4268991"/>
                </a:lnTo>
                <a:lnTo>
                  <a:pt x="549182" y="4304815"/>
                </a:lnTo>
                <a:lnTo>
                  <a:pt x="576671" y="4340171"/>
                </a:lnTo>
                <a:lnTo>
                  <a:pt x="604734" y="4375052"/>
                </a:lnTo>
                <a:lnTo>
                  <a:pt x="633364" y="4409452"/>
                </a:lnTo>
                <a:lnTo>
                  <a:pt x="662553" y="4443362"/>
                </a:lnTo>
                <a:lnTo>
                  <a:pt x="692296" y="4476776"/>
                </a:lnTo>
                <a:lnTo>
                  <a:pt x="722584" y="4509687"/>
                </a:lnTo>
                <a:lnTo>
                  <a:pt x="753411" y="4542087"/>
                </a:lnTo>
                <a:lnTo>
                  <a:pt x="784770" y="4573970"/>
                </a:lnTo>
                <a:lnTo>
                  <a:pt x="816653" y="4605329"/>
                </a:lnTo>
                <a:lnTo>
                  <a:pt x="849054" y="4636156"/>
                </a:lnTo>
                <a:lnTo>
                  <a:pt x="881965" y="4666444"/>
                </a:lnTo>
                <a:lnTo>
                  <a:pt x="915379" y="4696186"/>
                </a:lnTo>
                <a:lnTo>
                  <a:pt x="949289" y="4725376"/>
                </a:lnTo>
                <a:lnTo>
                  <a:pt x="983688" y="4754006"/>
                </a:lnTo>
                <a:lnTo>
                  <a:pt x="1018570" y="4782069"/>
                </a:lnTo>
                <a:lnTo>
                  <a:pt x="1053926" y="4809557"/>
                </a:lnTo>
                <a:lnTo>
                  <a:pt x="1089750" y="4836465"/>
                </a:lnTo>
                <a:lnTo>
                  <a:pt x="1126035" y="4862784"/>
                </a:lnTo>
                <a:lnTo>
                  <a:pt x="1162773" y="4888508"/>
                </a:lnTo>
                <a:lnTo>
                  <a:pt x="1199958" y="4913630"/>
                </a:lnTo>
                <a:lnTo>
                  <a:pt x="1237583" y="4938141"/>
                </a:lnTo>
                <a:lnTo>
                  <a:pt x="1275639" y="4962037"/>
                </a:lnTo>
                <a:lnTo>
                  <a:pt x="1314122" y="4985309"/>
                </a:lnTo>
                <a:lnTo>
                  <a:pt x="1353022" y="5007950"/>
                </a:lnTo>
                <a:lnTo>
                  <a:pt x="1392334" y="5029953"/>
                </a:lnTo>
                <a:lnTo>
                  <a:pt x="1432049" y="5051311"/>
                </a:lnTo>
                <a:lnTo>
                  <a:pt x="1472162" y="5072017"/>
                </a:lnTo>
                <a:lnTo>
                  <a:pt x="1512664" y="5092064"/>
                </a:lnTo>
                <a:lnTo>
                  <a:pt x="1553550" y="5111445"/>
                </a:lnTo>
                <a:lnTo>
                  <a:pt x="1594811" y="5130153"/>
                </a:lnTo>
                <a:lnTo>
                  <a:pt x="1636440" y="5148180"/>
                </a:lnTo>
                <a:lnTo>
                  <a:pt x="1678432" y="5165520"/>
                </a:lnTo>
                <a:lnTo>
                  <a:pt x="1720777" y="5182165"/>
                </a:lnTo>
                <a:lnTo>
                  <a:pt x="1763470" y="5198109"/>
                </a:lnTo>
                <a:lnTo>
                  <a:pt x="1806504" y="5213344"/>
                </a:lnTo>
                <a:lnTo>
                  <a:pt x="1849870" y="5227863"/>
                </a:lnTo>
                <a:lnTo>
                  <a:pt x="1893563" y="5241659"/>
                </a:lnTo>
                <a:lnTo>
                  <a:pt x="1937575" y="5254726"/>
                </a:lnTo>
                <a:lnTo>
                  <a:pt x="1981899" y="5267055"/>
                </a:lnTo>
                <a:lnTo>
                  <a:pt x="2026527" y="5278641"/>
                </a:lnTo>
                <a:lnTo>
                  <a:pt x="2071454" y="5289475"/>
                </a:lnTo>
                <a:lnTo>
                  <a:pt x="2116671" y="5299551"/>
                </a:lnTo>
                <a:lnTo>
                  <a:pt x="2162172" y="5308861"/>
                </a:lnTo>
                <a:lnTo>
                  <a:pt x="2207949" y="5317399"/>
                </a:lnTo>
                <a:lnTo>
                  <a:pt x="2253996" y="5325158"/>
                </a:lnTo>
                <a:lnTo>
                  <a:pt x="2300305" y="5332130"/>
                </a:lnTo>
                <a:lnTo>
                  <a:pt x="2346869" y="5338308"/>
                </a:lnTo>
                <a:lnTo>
                  <a:pt x="2393682" y="5343685"/>
                </a:lnTo>
                <a:lnTo>
                  <a:pt x="2440736" y="5348255"/>
                </a:lnTo>
                <a:lnTo>
                  <a:pt x="2488024" y="5352009"/>
                </a:lnTo>
                <a:lnTo>
                  <a:pt x="2535538" y="5354942"/>
                </a:lnTo>
                <a:lnTo>
                  <a:pt x="2583273" y="5357046"/>
                </a:lnTo>
                <a:lnTo>
                  <a:pt x="2631220" y="5358313"/>
                </a:lnTo>
                <a:lnTo>
                  <a:pt x="2679373" y="5358737"/>
                </a:lnTo>
                <a:lnTo>
                  <a:pt x="2727527" y="5358313"/>
                </a:lnTo>
                <a:lnTo>
                  <a:pt x="2775474" y="5357046"/>
                </a:lnTo>
                <a:lnTo>
                  <a:pt x="2823209" y="5354942"/>
                </a:lnTo>
                <a:lnTo>
                  <a:pt x="2870723" y="5352009"/>
                </a:lnTo>
                <a:lnTo>
                  <a:pt x="2918011" y="5348255"/>
                </a:lnTo>
                <a:lnTo>
                  <a:pt x="2965065" y="5343685"/>
                </a:lnTo>
                <a:lnTo>
                  <a:pt x="3011878" y="5338308"/>
                </a:lnTo>
                <a:lnTo>
                  <a:pt x="3058442" y="5332130"/>
                </a:lnTo>
                <a:lnTo>
                  <a:pt x="3104751" y="5325158"/>
                </a:lnTo>
                <a:lnTo>
                  <a:pt x="3150798" y="5317399"/>
                </a:lnTo>
                <a:lnTo>
                  <a:pt x="3196575" y="5308861"/>
                </a:lnTo>
                <a:lnTo>
                  <a:pt x="3242076" y="5299551"/>
                </a:lnTo>
                <a:lnTo>
                  <a:pt x="3287293" y="5289475"/>
                </a:lnTo>
                <a:lnTo>
                  <a:pt x="3332220" y="5278641"/>
                </a:lnTo>
                <a:lnTo>
                  <a:pt x="3376848" y="5267055"/>
                </a:lnTo>
                <a:lnTo>
                  <a:pt x="3421172" y="5254726"/>
                </a:lnTo>
                <a:lnTo>
                  <a:pt x="3465184" y="5241659"/>
                </a:lnTo>
                <a:lnTo>
                  <a:pt x="3508876" y="5227863"/>
                </a:lnTo>
                <a:lnTo>
                  <a:pt x="3552243" y="5213344"/>
                </a:lnTo>
                <a:lnTo>
                  <a:pt x="3595276" y="5198109"/>
                </a:lnTo>
                <a:lnTo>
                  <a:pt x="3637970" y="5182165"/>
                </a:lnTo>
                <a:lnTo>
                  <a:pt x="3680315" y="5165520"/>
                </a:lnTo>
                <a:lnTo>
                  <a:pt x="3722306" y="5148180"/>
                </a:lnTo>
                <a:lnTo>
                  <a:pt x="3763936" y="5130153"/>
                </a:lnTo>
                <a:lnTo>
                  <a:pt x="3805197" y="5111445"/>
                </a:lnTo>
                <a:lnTo>
                  <a:pt x="3846083" y="5092064"/>
                </a:lnTo>
                <a:lnTo>
                  <a:pt x="3886585" y="5072017"/>
                </a:lnTo>
                <a:lnTo>
                  <a:pt x="3926698" y="5051311"/>
                </a:lnTo>
                <a:lnTo>
                  <a:pt x="3966413" y="5029953"/>
                </a:lnTo>
                <a:lnTo>
                  <a:pt x="4005725" y="5007950"/>
                </a:lnTo>
                <a:lnTo>
                  <a:pt x="4044625" y="4985309"/>
                </a:lnTo>
                <a:lnTo>
                  <a:pt x="4083107" y="4962037"/>
                </a:lnTo>
                <a:lnTo>
                  <a:pt x="4121164" y="4938141"/>
                </a:lnTo>
                <a:lnTo>
                  <a:pt x="4158789" y="4913630"/>
                </a:lnTo>
                <a:lnTo>
                  <a:pt x="4195974" y="4888508"/>
                </a:lnTo>
                <a:lnTo>
                  <a:pt x="4232712" y="4862784"/>
                </a:lnTo>
                <a:lnTo>
                  <a:pt x="4268997" y="4836465"/>
                </a:lnTo>
                <a:lnTo>
                  <a:pt x="4304821" y="4809557"/>
                </a:lnTo>
                <a:lnTo>
                  <a:pt x="4340177" y="4782069"/>
                </a:lnTo>
                <a:lnTo>
                  <a:pt x="4375059" y="4754006"/>
                </a:lnTo>
                <a:lnTo>
                  <a:pt x="4409458" y="4725376"/>
                </a:lnTo>
                <a:lnTo>
                  <a:pt x="4443368" y="4696186"/>
                </a:lnTo>
                <a:lnTo>
                  <a:pt x="4476782" y="4666444"/>
                </a:lnTo>
                <a:lnTo>
                  <a:pt x="4509693" y="4636156"/>
                </a:lnTo>
                <a:lnTo>
                  <a:pt x="4542094" y="4605329"/>
                </a:lnTo>
                <a:lnTo>
                  <a:pt x="4573977" y="4573970"/>
                </a:lnTo>
                <a:lnTo>
                  <a:pt x="4605335" y="4542087"/>
                </a:lnTo>
                <a:lnTo>
                  <a:pt x="4636162" y="4509687"/>
                </a:lnTo>
                <a:lnTo>
                  <a:pt x="4666451" y="4476776"/>
                </a:lnTo>
                <a:lnTo>
                  <a:pt x="4696193" y="4443362"/>
                </a:lnTo>
                <a:lnTo>
                  <a:pt x="4725383" y="4409452"/>
                </a:lnTo>
                <a:lnTo>
                  <a:pt x="4754013" y="4375052"/>
                </a:lnTo>
                <a:lnTo>
                  <a:pt x="4782076" y="4340171"/>
                </a:lnTo>
                <a:lnTo>
                  <a:pt x="4809565" y="4304815"/>
                </a:lnTo>
                <a:lnTo>
                  <a:pt x="4836472" y="4268991"/>
                </a:lnTo>
                <a:lnTo>
                  <a:pt x="4862792" y="4232706"/>
                </a:lnTo>
                <a:lnTo>
                  <a:pt x="4888516" y="4195968"/>
                </a:lnTo>
                <a:lnTo>
                  <a:pt x="4913637" y="4158783"/>
                </a:lnTo>
                <a:lnTo>
                  <a:pt x="4938149" y="4121158"/>
                </a:lnTo>
                <a:lnTo>
                  <a:pt x="4962045" y="4083102"/>
                </a:lnTo>
                <a:lnTo>
                  <a:pt x="4985317" y="4044619"/>
                </a:lnTo>
                <a:lnTo>
                  <a:pt x="5007958" y="4005719"/>
                </a:lnTo>
                <a:lnTo>
                  <a:pt x="5029961" y="3966407"/>
                </a:lnTo>
                <a:lnTo>
                  <a:pt x="5051319" y="3926692"/>
                </a:lnTo>
                <a:lnTo>
                  <a:pt x="5072026" y="3886579"/>
                </a:lnTo>
                <a:lnTo>
                  <a:pt x="5092073" y="3846077"/>
                </a:lnTo>
                <a:lnTo>
                  <a:pt x="5111454" y="3805191"/>
                </a:lnTo>
                <a:lnTo>
                  <a:pt x="5130161" y="3763930"/>
                </a:lnTo>
                <a:lnTo>
                  <a:pt x="5148189" y="3722300"/>
                </a:lnTo>
                <a:lnTo>
                  <a:pt x="5165529" y="3680309"/>
                </a:lnTo>
                <a:lnTo>
                  <a:pt x="5182174" y="3637963"/>
                </a:lnTo>
                <a:lnTo>
                  <a:pt x="5198118" y="3595270"/>
                </a:lnTo>
                <a:lnTo>
                  <a:pt x="5213353" y="3552237"/>
                </a:lnTo>
                <a:lnTo>
                  <a:pt x="5227872" y="3508870"/>
                </a:lnTo>
                <a:lnTo>
                  <a:pt x="5241669" y="3465177"/>
                </a:lnTo>
                <a:lnTo>
                  <a:pt x="5254735" y="3421165"/>
                </a:lnTo>
                <a:lnTo>
                  <a:pt x="5267065" y="3376841"/>
                </a:lnTo>
                <a:lnTo>
                  <a:pt x="5278650" y="3332213"/>
                </a:lnTo>
                <a:lnTo>
                  <a:pt x="5289485" y="3287286"/>
                </a:lnTo>
                <a:lnTo>
                  <a:pt x="5299561" y="3242069"/>
                </a:lnTo>
                <a:lnTo>
                  <a:pt x="5308871" y="3196568"/>
                </a:lnTo>
                <a:lnTo>
                  <a:pt x="5317409" y="3150790"/>
                </a:lnTo>
                <a:lnTo>
                  <a:pt x="5325168" y="3104743"/>
                </a:lnTo>
                <a:lnTo>
                  <a:pt x="5332140" y="3058434"/>
                </a:lnTo>
                <a:lnTo>
                  <a:pt x="5338318" y="3011869"/>
                </a:lnTo>
                <a:lnTo>
                  <a:pt x="5343696" y="2965056"/>
                </a:lnTo>
                <a:lnTo>
                  <a:pt x="5348265" y="2918002"/>
                </a:lnTo>
                <a:lnTo>
                  <a:pt x="5352020" y="2870714"/>
                </a:lnTo>
                <a:lnTo>
                  <a:pt x="5354953" y="2823199"/>
                </a:lnTo>
                <a:lnTo>
                  <a:pt x="5357056" y="2775464"/>
                </a:lnTo>
                <a:lnTo>
                  <a:pt x="5358323" y="2727516"/>
                </a:lnTo>
                <a:lnTo>
                  <a:pt x="5358747" y="2679363"/>
                </a:lnTo>
                <a:lnTo>
                  <a:pt x="5358323" y="2631210"/>
                </a:lnTo>
                <a:lnTo>
                  <a:pt x="5357056" y="2583263"/>
                </a:lnTo>
                <a:lnTo>
                  <a:pt x="5354953" y="2535529"/>
                </a:lnTo>
                <a:lnTo>
                  <a:pt x="5352020" y="2488014"/>
                </a:lnTo>
                <a:lnTo>
                  <a:pt x="5348265" y="2440727"/>
                </a:lnTo>
                <a:lnTo>
                  <a:pt x="5343696" y="2393673"/>
                </a:lnTo>
                <a:lnTo>
                  <a:pt x="5338318" y="2346861"/>
                </a:lnTo>
                <a:lnTo>
                  <a:pt x="5332140" y="2300297"/>
                </a:lnTo>
                <a:lnTo>
                  <a:pt x="5325168" y="2253988"/>
                </a:lnTo>
                <a:lnTo>
                  <a:pt x="5317409" y="2207942"/>
                </a:lnTo>
                <a:lnTo>
                  <a:pt x="5308871" y="2162164"/>
                </a:lnTo>
                <a:lnTo>
                  <a:pt x="5299561" y="2116664"/>
                </a:lnTo>
                <a:lnTo>
                  <a:pt x="5289485" y="2071447"/>
                </a:lnTo>
                <a:lnTo>
                  <a:pt x="5278650" y="2026521"/>
                </a:lnTo>
                <a:lnTo>
                  <a:pt x="5267065" y="1981893"/>
                </a:lnTo>
                <a:lnTo>
                  <a:pt x="5254735" y="1937569"/>
                </a:lnTo>
                <a:lnTo>
                  <a:pt x="5241669" y="1893557"/>
                </a:lnTo>
                <a:lnTo>
                  <a:pt x="5227872" y="1849865"/>
                </a:lnTo>
                <a:lnTo>
                  <a:pt x="5213353" y="1806499"/>
                </a:lnTo>
                <a:lnTo>
                  <a:pt x="5198118" y="1763465"/>
                </a:lnTo>
                <a:lnTo>
                  <a:pt x="5182174" y="1720772"/>
                </a:lnTo>
                <a:lnTo>
                  <a:pt x="5165529" y="1678427"/>
                </a:lnTo>
                <a:lnTo>
                  <a:pt x="5148189" y="1636436"/>
                </a:lnTo>
                <a:lnTo>
                  <a:pt x="5130161" y="1594806"/>
                </a:lnTo>
                <a:lnTo>
                  <a:pt x="5111454" y="1553546"/>
                </a:lnTo>
                <a:lnTo>
                  <a:pt x="5092073" y="1512660"/>
                </a:lnTo>
                <a:lnTo>
                  <a:pt x="5072026" y="1472158"/>
                </a:lnTo>
                <a:lnTo>
                  <a:pt x="5051319" y="1432046"/>
                </a:lnTo>
                <a:lnTo>
                  <a:pt x="5029961" y="1392330"/>
                </a:lnTo>
                <a:lnTo>
                  <a:pt x="5007958" y="1353019"/>
                </a:lnTo>
                <a:lnTo>
                  <a:pt x="4985317" y="1314119"/>
                </a:lnTo>
                <a:lnTo>
                  <a:pt x="4962045" y="1275636"/>
                </a:lnTo>
                <a:lnTo>
                  <a:pt x="4938149" y="1237580"/>
                </a:lnTo>
                <a:lnTo>
                  <a:pt x="4913637" y="1199955"/>
                </a:lnTo>
                <a:lnTo>
                  <a:pt x="4888516" y="1162771"/>
                </a:lnTo>
                <a:lnTo>
                  <a:pt x="4862792" y="1126032"/>
                </a:lnTo>
                <a:lnTo>
                  <a:pt x="4836472" y="1089748"/>
                </a:lnTo>
                <a:lnTo>
                  <a:pt x="4809565" y="1053924"/>
                </a:lnTo>
                <a:lnTo>
                  <a:pt x="4782076" y="1018568"/>
                </a:lnTo>
                <a:lnTo>
                  <a:pt x="4754013" y="983686"/>
                </a:lnTo>
                <a:lnTo>
                  <a:pt x="4725383" y="949287"/>
                </a:lnTo>
                <a:lnTo>
                  <a:pt x="4696193" y="915377"/>
                </a:lnTo>
                <a:lnTo>
                  <a:pt x="4666451" y="881963"/>
                </a:lnTo>
                <a:lnTo>
                  <a:pt x="4636162" y="849052"/>
                </a:lnTo>
                <a:lnTo>
                  <a:pt x="4605335" y="816652"/>
                </a:lnTo>
                <a:lnTo>
                  <a:pt x="4573977" y="784769"/>
                </a:lnTo>
                <a:lnTo>
                  <a:pt x="4542094" y="753410"/>
                </a:lnTo>
                <a:lnTo>
                  <a:pt x="4509693" y="722583"/>
                </a:lnTo>
                <a:lnTo>
                  <a:pt x="4476782" y="692295"/>
                </a:lnTo>
                <a:lnTo>
                  <a:pt x="4443368" y="662552"/>
                </a:lnTo>
                <a:lnTo>
                  <a:pt x="4409458" y="633363"/>
                </a:lnTo>
                <a:lnTo>
                  <a:pt x="4375059" y="604733"/>
                </a:lnTo>
                <a:lnTo>
                  <a:pt x="4340177" y="576670"/>
                </a:lnTo>
                <a:lnTo>
                  <a:pt x="4304821" y="549181"/>
                </a:lnTo>
                <a:lnTo>
                  <a:pt x="4268997" y="522274"/>
                </a:lnTo>
                <a:lnTo>
                  <a:pt x="4232712" y="495955"/>
                </a:lnTo>
                <a:lnTo>
                  <a:pt x="4195974" y="470231"/>
                </a:lnTo>
                <a:lnTo>
                  <a:pt x="4158789" y="445109"/>
                </a:lnTo>
                <a:lnTo>
                  <a:pt x="4121164" y="420597"/>
                </a:lnTo>
                <a:lnTo>
                  <a:pt x="4083107" y="396702"/>
                </a:lnTo>
                <a:lnTo>
                  <a:pt x="4044625" y="373430"/>
                </a:lnTo>
                <a:lnTo>
                  <a:pt x="4005725" y="350789"/>
                </a:lnTo>
                <a:lnTo>
                  <a:pt x="3966413" y="328786"/>
                </a:lnTo>
                <a:lnTo>
                  <a:pt x="3926698" y="307427"/>
                </a:lnTo>
                <a:lnTo>
                  <a:pt x="3886585" y="286721"/>
                </a:lnTo>
                <a:lnTo>
                  <a:pt x="3846083" y="266674"/>
                </a:lnTo>
                <a:lnTo>
                  <a:pt x="3805197" y="247293"/>
                </a:lnTo>
                <a:lnTo>
                  <a:pt x="3763936" y="228585"/>
                </a:lnTo>
                <a:lnTo>
                  <a:pt x="3722306" y="210558"/>
                </a:lnTo>
                <a:lnTo>
                  <a:pt x="3680315" y="193218"/>
                </a:lnTo>
                <a:lnTo>
                  <a:pt x="3637970" y="176573"/>
                </a:lnTo>
                <a:lnTo>
                  <a:pt x="3595276" y="160629"/>
                </a:lnTo>
                <a:lnTo>
                  <a:pt x="3552243" y="145394"/>
                </a:lnTo>
                <a:lnTo>
                  <a:pt x="3508876" y="130874"/>
                </a:lnTo>
                <a:lnTo>
                  <a:pt x="3465184" y="117078"/>
                </a:lnTo>
                <a:lnTo>
                  <a:pt x="3421172" y="104011"/>
                </a:lnTo>
                <a:lnTo>
                  <a:pt x="3376848" y="91682"/>
                </a:lnTo>
                <a:lnTo>
                  <a:pt x="3332220" y="80096"/>
                </a:lnTo>
                <a:lnTo>
                  <a:pt x="3287293" y="69262"/>
                </a:lnTo>
                <a:lnTo>
                  <a:pt x="3242076" y="59186"/>
                </a:lnTo>
                <a:lnTo>
                  <a:pt x="3196575" y="49876"/>
                </a:lnTo>
                <a:lnTo>
                  <a:pt x="3150798" y="41338"/>
                </a:lnTo>
                <a:lnTo>
                  <a:pt x="3104751" y="33579"/>
                </a:lnTo>
                <a:lnTo>
                  <a:pt x="3058442" y="26607"/>
                </a:lnTo>
                <a:lnTo>
                  <a:pt x="3011878" y="20429"/>
                </a:lnTo>
                <a:lnTo>
                  <a:pt x="2965065" y="15051"/>
                </a:lnTo>
                <a:lnTo>
                  <a:pt x="2918011" y="10482"/>
                </a:lnTo>
                <a:lnTo>
                  <a:pt x="2870723" y="6727"/>
                </a:lnTo>
                <a:lnTo>
                  <a:pt x="2823209" y="3794"/>
                </a:lnTo>
                <a:lnTo>
                  <a:pt x="2775474" y="1691"/>
                </a:lnTo>
                <a:lnTo>
                  <a:pt x="2727527" y="424"/>
                </a:lnTo>
                <a:lnTo>
                  <a:pt x="2679373" y="0"/>
                </a:lnTo>
                <a:close/>
              </a:path>
            </a:pathLst>
          </a:custGeom>
          <a:solidFill>
            <a:srgbClr val="FEE90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551" name="Google Shape;551;g378126acfca_0_253"/>
          <p:cNvSpPr txBox="1"/>
          <p:nvPr/>
        </p:nvSpPr>
        <p:spPr>
          <a:xfrm>
            <a:off x="11064738" y="4390725"/>
            <a:ext cx="7620000" cy="2186100"/>
          </a:xfrm>
          <a:prstGeom prst="rect">
            <a:avLst/>
          </a:prstGeom>
          <a:noFill/>
          <a:ln>
            <a:noFill/>
          </a:ln>
        </p:spPr>
        <p:txBody>
          <a:bodyPr anchorCtr="0" anchor="t" bIns="0" lIns="0" spcFirstLastPara="1" rIns="0" wrap="square" tIns="39450">
            <a:spAutoFit/>
          </a:bodyPr>
          <a:lstStyle/>
          <a:p>
            <a:pPr indent="0" lvl="0" marL="0" marR="307120" rtl="0" algn="ctr">
              <a:lnSpc>
                <a:spcPct val="116603"/>
              </a:lnSpc>
              <a:spcBef>
                <a:spcPts val="0"/>
              </a:spcBef>
              <a:spcAft>
                <a:spcPts val="0"/>
              </a:spcAft>
              <a:buNone/>
            </a:pPr>
            <a:r>
              <a:rPr b="1" i="1" lang="pl-PL" sz="3100">
                <a:solidFill>
                  <a:schemeClr val="dk1"/>
                </a:solidFill>
                <a:highlight>
                  <a:srgbClr val="FFFFFF"/>
                </a:highlight>
              </a:rPr>
              <a:t>Slow fashion</a:t>
            </a:r>
            <a:r>
              <a:rPr b="1" lang="pl-PL" sz="3100">
                <a:solidFill>
                  <a:schemeClr val="dk1"/>
                </a:solidFill>
                <a:highlight>
                  <a:srgbClr val="FFFFFF"/>
                </a:highlight>
              </a:rPr>
              <a:t> kładzie nacisk na j</a:t>
            </a:r>
            <a:r>
              <a:rPr b="1" lang="pl-PL" sz="3100">
                <a:solidFill>
                  <a:schemeClr val="dk1"/>
                </a:solidFill>
                <a:highlight>
                  <a:srgbClr val="FFFFFF"/>
                </a:highlight>
              </a:rPr>
              <a:t>akość, trwałość, etykę i zrównoważony rozwój zamiast na szybkie trendy i masową konsumpcję.</a:t>
            </a:r>
            <a:endParaRPr b="1" sz="3100">
              <a:solidFill>
                <a:schemeClr val="dk1"/>
              </a:solidFill>
              <a:highlight>
                <a:srgbClr val="FFFFFF"/>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5" name="Shape 555"/>
        <p:cNvGrpSpPr/>
        <p:nvPr/>
      </p:nvGrpSpPr>
      <p:grpSpPr>
        <a:xfrm>
          <a:off x="0" y="0"/>
          <a:ext cx="0" cy="0"/>
          <a:chOff x="0" y="0"/>
          <a:chExt cx="0" cy="0"/>
        </a:xfrm>
      </p:grpSpPr>
      <p:sp>
        <p:nvSpPr>
          <p:cNvPr id="556" name="Google Shape;556;g378126acfca_0_374"/>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557" name="Google Shape;557;g378126acfca_0_374"/>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558" name="Google Shape;558;g378126acfca_0_374"/>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559" name="Google Shape;559;g378126acfca_0_374"/>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560" name="Google Shape;560;g378126acfca_0_374"/>
          <p:cNvSpPr txBox="1"/>
          <p:nvPr>
            <p:ph type="title"/>
          </p:nvPr>
        </p:nvSpPr>
        <p:spPr>
          <a:xfrm>
            <a:off x="3487950" y="880875"/>
            <a:ext cx="13126500" cy="1617900"/>
          </a:xfrm>
          <a:prstGeom prst="rect">
            <a:avLst/>
          </a:prstGeom>
          <a:noFill/>
          <a:ln>
            <a:noFill/>
          </a:ln>
        </p:spPr>
        <p:txBody>
          <a:bodyPr anchorCtr="0" anchor="t" bIns="0" lIns="0" spcFirstLastPara="1" rIns="0" wrap="square" tIns="16825">
            <a:spAutoFit/>
          </a:bodyPr>
          <a:lstStyle/>
          <a:p>
            <a:pPr indent="0" lvl="0" marL="25593" rtl="0" algn="ctr">
              <a:lnSpc>
                <a:spcPct val="100000"/>
              </a:lnSpc>
              <a:spcBef>
                <a:spcPts val="0"/>
              </a:spcBef>
              <a:spcAft>
                <a:spcPts val="0"/>
              </a:spcAft>
              <a:buNone/>
            </a:pPr>
            <a:r>
              <a:rPr i="1" lang="pl-PL" sz="5200"/>
              <a:t>Greenwashing</a:t>
            </a:r>
            <a:r>
              <a:rPr lang="pl-PL" sz="5200"/>
              <a:t> </a:t>
            </a:r>
            <a:r>
              <a:rPr lang="pl-PL" sz="5200">
                <a:highlight>
                  <a:schemeClr val="lt1"/>
                </a:highlight>
              </a:rPr>
              <a:t>– czym jest?</a:t>
            </a:r>
            <a:endParaRPr sz="5200">
              <a:highlight>
                <a:schemeClr val="lt1"/>
              </a:highlight>
            </a:endParaRPr>
          </a:p>
          <a:p>
            <a:pPr indent="0" lvl="0" marL="25593" rtl="0" algn="ctr">
              <a:lnSpc>
                <a:spcPct val="100000"/>
              </a:lnSpc>
              <a:spcBef>
                <a:spcPts val="0"/>
              </a:spcBef>
              <a:spcAft>
                <a:spcPts val="0"/>
              </a:spcAft>
              <a:buNone/>
            </a:pPr>
            <a:r>
              <a:rPr lang="pl-PL" sz="5200"/>
              <a:t>jak go rozpoznać</a:t>
            </a:r>
            <a:r>
              <a:rPr lang="pl-PL" sz="5200"/>
              <a:t>?</a:t>
            </a:r>
            <a:endParaRPr sz="5200"/>
          </a:p>
        </p:txBody>
      </p:sp>
      <p:pic>
        <p:nvPicPr>
          <p:cNvPr id="561" name="Google Shape;561;g378126acfca_0_374" title="12822-greenwashing-web.jpg"/>
          <p:cNvPicPr preferRelativeResize="0"/>
          <p:nvPr/>
        </p:nvPicPr>
        <p:blipFill>
          <a:blip r:embed="rId4">
            <a:alphaModFix/>
          </a:blip>
          <a:stretch>
            <a:fillRect/>
          </a:stretch>
        </p:blipFill>
        <p:spPr>
          <a:xfrm>
            <a:off x="7782175" y="3101786"/>
            <a:ext cx="11097326" cy="6193850"/>
          </a:xfrm>
          <a:prstGeom prst="rect">
            <a:avLst/>
          </a:prstGeom>
          <a:noFill/>
          <a:ln>
            <a:noFill/>
          </a:ln>
        </p:spPr>
      </p:pic>
      <p:sp>
        <p:nvSpPr>
          <p:cNvPr id="562" name="Google Shape;562;g378126acfca_0_374"/>
          <p:cNvSpPr txBox="1"/>
          <p:nvPr/>
        </p:nvSpPr>
        <p:spPr>
          <a:xfrm>
            <a:off x="14863350" y="9370025"/>
            <a:ext cx="4831500" cy="8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PL" sz="900">
                <a:solidFill>
                  <a:schemeClr val="dk1"/>
                </a:solidFill>
                <a:latin typeface="Calibri"/>
                <a:ea typeface="Calibri"/>
                <a:cs typeface="Calibri"/>
                <a:sym typeface="Calibri"/>
              </a:rPr>
              <a:t>https://circularplace.fr/wp-content/uploads/2024/06/12822-greenwashing-web.jpg</a:t>
            </a:r>
            <a:endParaRPr sz="900">
              <a:solidFill>
                <a:schemeClr val="dk1"/>
              </a:solidFill>
              <a:latin typeface="Calibri"/>
              <a:ea typeface="Calibri"/>
              <a:cs typeface="Calibri"/>
              <a:sym typeface="Calibri"/>
            </a:endParaRPr>
          </a:p>
        </p:txBody>
      </p:sp>
      <p:sp>
        <p:nvSpPr>
          <p:cNvPr id="563" name="Google Shape;563;g378126acfca_0_374"/>
          <p:cNvSpPr txBox="1"/>
          <p:nvPr/>
        </p:nvSpPr>
        <p:spPr>
          <a:xfrm>
            <a:off x="1325739" y="3550583"/>
            <a:ext cx="5784600" cy="1469100"/>
          </a:xfrm>
          <a:prstGeom prst="rect">
            <a:avLst/>
          </a:prstGeom>
          <a:noFill/>
          <a:ln>
            <a:noFill/>
          </a:ln>
        </p:spPr>
        <p:txBody>
          <a:bodyPr anchorCtr="0" anchor="t" bIns="184250" lIns="184250" spcFirstLastPara="1" rIns="184250" wrap="square" tIns="184250">
            <a:noAutofit/>
          </a:bodyPr>
          <a:lstStyle/>
          <a:p>
            <a:pPr indent="0" lvl="0" marL="0" rtl="0" algn="ctr">
              <a:spcBef>
                <a:spcPts val="0"/>
              </a:spcBef>
              <a:spcAft>
                <a:spcPts val="0"/>
              </a:spcAft>
              <a:buNone/>
            </a:pPr>
            <a:r>
              <a:rPr lang="pl-PL" sz="2400">
                <a:solidFill>
                  <a:schemeClr val="dk1"/>
                </a:solidFill>
                <a:highlight>
                  <a:srgbClr val="FFFFFF"/>
                </a:highlight>
              </a:rPr>
              <a:t>Na metkach szukaj wiarygodnych oznaczeń. </a:t>
            </a:r>
            <a:r>
              <a:rPr b="1" lang="pl-PL" sz="2400">
                <a:solidFill>
                  <a:schemeClr val="dk1"/>
                </a:solidFill>
                <a:highlight>
                  <a:srgbClr val="FFFFFF"/>
                </a:highlight>
              </a:rPr>
              <a:t>GOTS, Fairtrade, EcoLabel, IFOAM</a:t>
            </a:r>
            <a:r>
              <a:rPr lang="pl-PL" sz="2400">
                <a:solidFill>
                  <a:schemeClr val="dk1"/>
                </a:solidFill>
                <a:highlight>
                  <a:srgbClr val="FFFFFF"/>
                </a:highlight>
              </a:rPr>
              <a:t> – tym ekologicznym certyfikatom możesz ufać. </a:t>
            </a:r>
            <a:endParaRPr sz="2400">
              <a:solidFill>
                <a:schemeClr val="dk1"/>
              </a:solidFill>
            </a:endParaRPr>
          </a:p>
        </p:txBody>
      </p:sp>
      <p:sp>
        <p:nvSpPr>
          <p:cNvPr id="564" name="Google Shape;564;g378126acfca_0_374"/>
          <p:cNvSpPr txBox="1"/>
          <p:nvPr/>
        </p:nvSpPr>
        <p:spPr>
          <a:xfrm>
            <a:off x="920462" y="5752069"/>
            <a:ext cx="6595200" cy="2588700"/>
          </a:xfrm>
          <a:prstGeom prst="rect">
            <a:avLst/>
          </a:prstGeom>
          <a:noFill/>
          <a:ln>
            <a:noFill/>
          </a:ln>
        </p:spPr>
        <p:txBody>
          <a:bodyPr anchorCtr="0" anchor="t" bIns="184250" lIns="184250" spcFirstLastPara="1" rIns="184250" wrap="square" tIns="184250">
            <a:spAutoFit/>
          </a:bodyPr>
          <a:lstStyle/>
          <a:p>
            <a:pPr indent="0" lvl="0" marL="0" rtl="0" algn="ctr">
              <a:spcBef>
                <a:spcPts val="0"/>
              </a:spcBef>
              <a:spcAft>
                <a:spcPts val="0"/>
              </a:spcAft>
              <a:buNone/>
            </a:pPr>
            <a:r>
              <a:rPr lang="pl-PL" sz="2400">
                <a:solidFill>
                  <a:schemeClr val="dk1"/>
                </a:solidFill>
                <a:highlight>
                  <a:srgbClr val="FFFFFF"/>
                </a:highlight>
              </a:rPr>
              <a:t>Z raportu UE dotyczącego greenwashingu</a:t>
            </a:r>
            <a:endParaRPr sz="2400">
              <a:solidFill>
                <a:schemeClr val="dk1"/>
              </a:solidFill>
              <a:highlight>
                <a:srgbClr val="FFFFFF"/>
              </a:highlight>
            </a:endParaRPr>
          </a:p>
          <a:p>
            <a:pPr indent="0" lvl="0" marL="0" rtl="0" algn="ctr">
              <a:spcBef>
                <a:spcPts val="0"/>
              </a:spcBef>
              <a:spcAft>
                <a:spcPts val="0"/>
              </a:spcAft>
              <a:buNone/>
            </a:pPr>
            <a:r>
              <a:rPr lang="pl-PL" sz="2400">
                <a:solidFill>
                  <a:schemeClr val="dk1"/>
                </a:solidFill>
                <a:highlight>
                  <a:srgbClr val="FFFFFF"/>
                </a:highlight>
              </a:rPr>
              <a:t>w sklepach online (m.in. odzież, kosmetyki) wynika, że prawie połowa internetowych oświadczeń, które dotyczą ochrony środowiska, nie jest poparta </a:t>
            </a:r>
            <a:r>
              <a:rPr lang="pl-PL" sz="2400" u="sng">
                <a:solidFill>
                  <a:schemeClr val="dk1"/>
                </a:solidFill>
                <a:highlight>
                  <a:srgbClr val="FFFFFF"/>
                </a:highlight>
              </a:rPr>
              <a:t>żadnymi </a:t>
            </a:r>
            <a:r>
              <a:rPr lang="pl-PL" sz="2400">
                <a:solidFill>
                  <a:schemeClr val="dk1"/>
                </a:solidFill>
                <a:highlight>
                  <a:srgbClr val="FFFFFF"/>
                </a:highlight>
              </a:rPr>
              <a:t>dowodami.</a:t>
            </a:r>
            <a:endParaRPr sz="2400">
              <a:solidFill>
                <a:schemeClr val="dk1"/>
              </a:solidFill>
            </a:endParaRPr>
          </a:p>
        </p:txBody>
      </p:sp>
      <p:sp>
        <p:nvSpPr>
          <p:cNvPr id="565" name="Google Shape;565;g378126acfca_0_374"/>
          <p:cNvSpPr txBox="1"/>
          <p:nvPr/>
        </p:nvSpPr>
        <p:spPr>
          <a:xfrm>
            <a:off x="996050" y="8974900"/>
            <a:ext cx="6444000" cy="4014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u="none" cap="none" strike="noStrike">
                <a:solidFill>
                  <a:srgbClr val="000000"/>
                </a:solidFill>
              </a:rPr>
              <a:t>Źródło: </a:t>
            </a:r>
            <a:r>
              <a:rPr lang="pl-PL">
                <a:solidFill>
                  <a:schemeClr val="dk1"/>
                </a:solidFill>
                <a:highlight>
                  <a:schemeClr val="lt1"/>
                </a:highlight>
              </a:rPr>
              <a:t>https://ec.europa.eu/commission/presscorner/detail/en/ip_21_269</a:t>
            </a:r>
            <a:endParaRPr i="0" u="none" cap="none" strike="noStrike">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9" name="Shape 569"/>
        <p:cNvGrpSpPr/>
        <p:nvPr/>
      </p:nvGrpSpPr>
      <p:grpSpPr>
        <a:xfrm>
          <a:off x="0" y="0"/>
          <a:ext cx="0" cy="0"/>
          <a:chOff x="0" y="0"/>
          <a:chExt cx="0" cy="0"/>
        </a:xfrm>
      </p:grpSpPr>
      <p:sp>
        <p:nvSpPr>
          <p:cNvPr id="570" name="Google Shape;570;g378126acfca_0_328"/>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571" name="Google Shape;571;g378126acfca_0_328"/>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572" name="Google Shape;572;g378126acfca_0_328"/>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573" name="Google Shape;573;g378126acfca_0_328"/>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574" name="Google Shape;574;g378126acfca_0_328"/>
          <p:cNvSpPr txBox="1"/>
          <p:nvPr>
            <p:ph type="title"/>
          </p:nvPr>
        </p:nvSpPr>
        <p:spPr>
          <a:xfrm>
            <a:off x="4851950" y="999925"/>
            <a:ext cx="10909200" cy="823500"/>
          </a:xfrm>
          <a:prstGeom prst="rect">
            <a:avLst/>
          </a:prstGeom>
          <a:noFill/>
          <a:ln>
            <a:noFill/>
          </a:ln>
        </p:spPr>
        <p:txBody>
          <a:bodyPr anchorCtr="0" anchor="t" bIns="0" lIns="0" spcFirstLastPara="1" rIns="0" wrap="square" tIns="16825">
            <a:spAutoFit/>
          </a:bodyPr>
          <a:lstStyle/>
          <a:p>
            <a:pPr indent="0" lvl="0" marL="25593" rtl="0" algn="l">
              <a:lnSpc>
                <a:spcPct val="100000"/>
              </a:lnSpc>
              <a:spcBef>
                <a:spcPts val="0"/>
              </a:spcBef>
              <a:spcAft>
                <a:spcPts val="0"/>
              </a:spcAft>
              <a:buNone/>
            </a:pPr>
            <a:r>
              <a:rPr lang="pl-PL"/>
              <a:t>Celowe postarzanie produktu</a:t>
            </a:r>
            <a:endParaRPr sz="5239"/>
          </a:p>
        </p:txBody>
      </p:sp>
      <p:pic>
        <p:nvPicPr>
          <p:cNvPr id="575" name="Google Shape;575;g378126acfca_0_328"/>
          <p:cNvPicPr preferRelativeResize="0"/>
          <p:nvPr/>
        </p:nvPicPr>
        <p:blipFill>
          <a:blip r:embed="rId4">
            <a:alphaModFix/>
          </a:blip>
          <a:stretch>
            <a:fillRect/>
          </a:stretch>
        </p:blipFill>
        <p:spPr>
          <a:xfrm>
            <a:off x="7032200" y="2315875"/>
            <a:ext cx="6039775" cy="7334000"/>
          </a:xfrm>
          <a:prstGeom prst="rect">
            <a:avLst/>
          </a:prstGeom>
          <a:noFill/>
          <a:ln>
            <a:noFill/>
          </a:ln>
        </p:spPr>
      </p:pic>
      <p:sp>
        <p:nvSpPr>
          <p:cNvPr id="576" name="Google Shape;576;g378126acfca_0_328"/>
          <p:cNvSpPr txBox="1"/>
          <p:nvPr/>
        </p:nvSpPr>
        <p:spPr>
          <a:xfrm>
            <a:off x="8493500" y="9649875"/>
            <a:ext cx="4831500" cy="8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PL" sz="900">
                <a:solidFill>
                  <a:schemeClr val="dk1"/>
                </a:solidFill>
                <a:latin typeface="Calibri"/>
                <a:ea typeface="Calibri"/>
                <a:cs typeface="Calibri"/>
                <a:sym typeface="Calibri"/>
              </a:rPr>
              <a:t>www.manufacturing.net/operations/news/13151016/80-years-of-nylon-duponts-miracle-textile</a:t>
            </a:r>
            <a:endParaRPr sz="9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377c7ef12f2_0_642"/>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49" name="Google Shape;249;g377c7ef12f2_0_642"/>
          <p:cNvSpPr txBox="1"/>
          <p:nvPr>
            <p:ph type="title"/>
          </p:nvPr>
        </p:nvSpPr>
        <p:spPr>
          <a:xfrm>
            <a:off x="-433827" y="4152800"/>
            <a:ext cx="8485500" cy="1678200"/>
          </a:xfrm>
          <a:prstGeom prst="rect">
            <a:avLst/>
          </a:prstGeom>
          <a:noFill/>
          <a:ln>
            <a:noFill/>
          </a:ln>
        </p:spPr>
        <p:txBody>
          <a:bodyPr anchorCtr="0" anchor="t" bIns="0" lIns="0" spcFirstLastPara="1" rIns="0" wrap="square" tIns="170700">
            <a:spAutoFit/>
          </a:bodyPr>
          <a:lstStyle/>
          <a:p>
            <a:pPr indent="0" lvl="0" marL="25593" marR="0" rtl="0" algn="ctr">
              <a:lnSpc>
                <a:spcPct val="97058"/>
              </a:lnSpc>
              <a:spcBef>
                <a:spcPts val="0"/>
              </a:spcBef>
              <a:spcAft>
                <a:spcPts val="0"/>
              </a:spcAft>
              <a:buNone/>
            </a:pPr>
            <a:r>
              <a:rPr lang="pl-PL" sz="5039"/>
              <a:t>Emisja CO2</a:t>
            </a:r>
            <a:endParaRPr sz="5039"/>
          </a:p>
          <a:p>
            <a:pPr indent="0" lvl="0" marL="25593" marR="0" rtl="0" algn="ctr">
              <a:lnSpc>
                <a:spcPct val="97058"/>
              </a:lnSpc>
              <a:spcBef>
                <a:spcPts val="0"/>
              </a:spcBef>
              <a:spcAft>
                <a:spcPts val="0"/>
              </a:spcAft>
              <a:buNone/>
            </a:pPr>
            <a:r>
              <a:rPr lang="pl-PL" sz="5039"/>
              <a:t>na świecie</a:t>
            </a:r>
            <a:endParaRPr baseline="30000" sz="5039"/>
          </a:p>
        </p:txBody>
      </p:sp>
      <p:pic>
        <p:nvPicPr>
          <p:cNvPr id="250" name="Google Shape;250;g377c7ef12f2_0_642"/>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251" name="Google Shape;251;g377c7ef12f2_0_642"/>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252" name="Google Shape;252;g377c7ef12f2_0_642"/>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pic>
        <p:nvPicPr>
          <p:cNvPr id="253" name="Google Shape;253;g377c7ef12f2_0_642" title="Annual-CO2-emissions-Treemap-1.png"/>
          <p:cNvPicPr preferRelativeResize="0"/>
          <p:nvPr/>
        </p:nvPicPr>
        <p:blipFill>
          <a:blip r:embed="rId4">
            <a:alphaModFix/>
          </a:blip>
          <a:stretch>
            <a:fillRect/>
          </a:stretch>
        </p:blipFill>
        <p:spPr>
          <a:xfrm>
            <a:off x="6964901" y="257775"/>
            <a:ext cx="10935875" cy="9980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0" name="Shape 580"/>
        <p:cNvGrpSpPr/>
        <p:nvPr/>
      </p:nvGrpSpPr>
      <p:grpSpPr>
        <a:xfrm>
          <a:off x="0" y="0"/>
          <a:ext cx="0" cy="0"/>
          <a:chOff x="0" y="0"/>
          <a:chExt cx="0" cy="0"/>
        </a:xfrm>
      </p:grpSpPr>
      <p:sp>
        <p:nvSpPr>
          <p:cNvPr id="581" name="Google Shape;581;g378126acfca_0_168"/>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582" name="Google Shape;582;g378126acfca_0_168"/>
          <p:cNvSpPr/>
          <p:nvPr/>
        </p:nvSpPr>
        <p:spPr>
          <a:xfrm>
            <a:off x="7644407" y="2440148"/>
            <a:ext cx="5358765" cy="5372162"/>
          </a:xfrm>
          <a:custGeom>
            <a:rect b="b" l="l" r="r" t="t"/>
            <a:pathLst>
              <a:path extrusionOk="0" h="5358765" w="5358765">
                <a:moveTo>
                  <a:pt x="2679373" y="0"/>
                </a:moveTo>
                <a:lnTo>
                  <a:pt x="2631220" y="424"/>
                </a:lnTo>
                <a:lnTo>
                  <a:pt x="2583273" y="1691"/>
                </a:lnTo>
                <a:lnTo>
                  <a:pt x="2535538" y="3794"/>
                </a:lnTo>
                <a:lnTo>
                  <a:pt x="2488024" y="6727"/>
                </a:lnTo>
                <a:lnTo>
                  <a:pt x="2440736" y="10482"/>
                </a:lnTo>
                <a:lnTo>
                  <a:pt x="2393682" y="15051"/>
                </a:lnTo>
                <a:lnTo>
                  <a:pt x="2346869" y="20429"/>
                </a:lnTo>
                <a:lnTo>
                  <a:pt x="2300305" y="26607"/>
                </a:lnTo>
                <a:lnTo>
                  <a:pt x="2253996" y="33579"/>
                </a:lnTo>
                <a:lnTo>
                  <a:pt x="2207949" y="41338"/>
                </a:lnTo>
                <a:lnTo>
                  <a:pt x="2162172" y="49876"/>
                </a:lnTo>
                <a:lnTo>
                  <a:pt x="2116671" y="59186"/>
                </a:lnTo>
                <a:lnTo>
                  <a:pt x="2071454" y="69262"/>
                </a:lnTo>
                <a:lnTo>
                  <a:pt x="2026527" y="80096"/>
                </a:lnTo>
                <a:lnTo>
                  <a:pt x="1981899" y="91682"/>
                </a:lnTo>
                <a:lnTo>
                  <a:pt x="1937575" y="104011"/>
                </a:lnTo>
                <a:lnTo>
                  <a:pt x="1893563" y="117078"/>
                </a:lnTo>
                <a:lnTo>
                  <a:pt x="1849870" y="130874"/>
                </a:lnTo>
                <a:lnTo>
                  <a:pt x="1806504" y="145394"/>
                </a:lnTo>
                <a:lnTo>
                  <a:pt x="1763470" y="160629"/>
                </a:lnTo>
                <a:lnTo>
                  <a:pt x="1720777" y="176573"/>
                </a:lnTo>
                <a:lnTo>
                  <a:pt x="1678432" y="193218"/>
                </a:lnTo>
                <a:lnTo>
                  <a:pt x="1636440" y="210558"/>
                </a:lnTo>
                <a:lnTo>
                  <a:pt x="1594811" y="228585"/>
                </a:lnTo>
                <a:lnTo>
                  <a:pt x="1553550" y="247293"/>
                </a:lnTo>
                <a:lnTo>
                  <a:pt x="1512664" y="266674"/>
                </a:lnTo>
                <a:lnTo>
                  <a:pt x="1472162" y="286721"/>
                </a:lnTo>
                <a:lnTo>
                  <a:pt x="1432049" y="307427"/>
                </a:lnTo>
                <a:lnTo>
                  <a:pt x="1392334" y="328786"/>
                </a:lnTo>
                <a:lnTo>
                  <a:pt x="1353022" y="350789"/>
                </a:lnTo>
                <a:lnTo>
                  <a:pt x="1314122" y="373430"/>
                </a:lnTo>
                <a:lnTo>
                  <a:pt x="1275639" y="396702"/>
                </a:lnTo>
                <a:lnTo>
                  <a:pt x="1237583" y="420597"/>
                </a:lnTo>
                <a:lnTo>
                  <a:pt x="1199958" y="445109"/>
                </a:lnTo>
                <a:lnTo>
                  <a:pt x="1162773" y="470231"/>
                </a:lnTo>
                <a:lnTo>
                  <a:pt x="1126035" y="495955"/>
                </a:lnTo>
                <a:lnTo>
                  <a:pt x="1089750" y="522274"/>
                </a:lnTo>
                <a:lnTo>
                  <a:pt x="1053926" y="549181"/>
                </a:lnTo>
                <a:lnTo>
                  <a:pt x="1018570" y="576670"/>
                </a:lnTo>
                <a:lnTo>
                  <a:pt x="983688" y="604733"/>
                </a:lnTo>
                <a:lnTo>
                  <a:pt x="949289" y="633363"/>
                </a:lnTo>
                <a:lnTo>
                  <a:pt x="915379" y="662552"/>
                </a:lnTo>
                <a:lnTo>
                  <a:pt x="881965" y="692295"/>
                </a:lnTo>
                <a:lnTo>
                  <a:pt x="849054" y="722583"/>
                </a:lnTo>
                <a:lnTo>
                  <a:pt x="816653" y="753410"/>
                </a:lnTo>
                <a:lnTo>
                  <a:pt x="784770" y="784769"/>
                </a:lnTo>
                <a:lnTo>
                  <a:pt x="753411" y="816652"/>
                </a:lnTo>
                <a:lnTo>
                  <a:pt x="722584" y="849052"/>
                </a:lnTo>
                <a:lnTo>
                  <a:pt x="692296" y="881963"/>
                </a:lnTo>
                <a:lnTo>
                  <a:pt x="662553" y="915377"/>
                </a:lnTo>
                <a:lnTo>
                  <a:pt x="633364" y="949287"/>
                </a:lnTo>
                <a:lnTo>
                  <a:pt x="604734" y="983686"/>
                </a:lnTo>
                <a:lnTo>
                  <a:pt x="576671" y="1018568"/>
                </a:lnTo>
                <a:lnTo>
                  <a:pt x="549182" y="1053924"/>
                </a:lnTo>
                <a:lnTo>
                  <a:pt x="522275" y="1089748"/>
                </a:lnTo>
                <a:lnTo>
                  <a:pt x="495955" y="1126032"/>
                </a:lnTo>
                <a:lnTo>
                  <a:pt x="470231" y="1162771"/>
                </a:lnTo>
                <a:lnTo>
                  <a:pt x="445110" y="1199955"/>
                </a:lnTo>
                <a:lnTo>
                  <a:pt x="420597" y="1237580"/>
                </a:lnTo>
                <a:lnTo>
                  <a:pt x="396702" y="1275636"/>
                </a:lnTo>
                <a:lnTo>
                  <a:pt x="373430" y="1314119"/>
                </a:lnTo>
                <a:lnTo>
                  <a:pt x="350789" y="1353019"/>
                </a:lnTo>
                <a:lnTo>
                  <a:pt x="328786" y="1392330"/>
                </a:lnTo>
                <a:lnTo>
                  <a:pt x="307428" y="1432046"/>
                </a:lnTo>
                <a:lnTo>
                  <a:pt x="286721" y="1472158"/>
                </a:lnTo>
                <a:lnTo>
                  <a:pt x="266674" y="1512660"/>
                </a:lnTo>
                <a:lnTo>
                  <a:pt x="247293" y="1553546"/>
                </a:lnTo>
                <a:lnTo>
                  <a:pt x="228585" y="1594806"/>
                </a:lnTo>
                <a:lnTo>
                  <a:pt x="210558" y="1636436"/>
                </a:lnTo>
                <a:lnTo>
                  <a:pt x="193218" y="1678427"/>
                </a:lnTo>
                <a:lnTo>
                  <a:pt x="176573" y="1720772"/>
                </a:lnTo>
                <a:lnTo>
                  <a:pt x="160629" y="1763465"/>
                </a:lnTo>
                <a:lnTo>
                  <a:pt x="145394" y="1806499"/>
                </a:lnTo>
                <a:lnTo>
                  <a:pt x="130874" y="1849865"/>
                </a:lnTo>
                <a:lnTo>
                  <a:pt x="117078" y="1893557"/>
                </a:lnTo>
                <a:lnTo>
                  <a:pt x="104011" y="1937569"/>
                </a:lnTo>
                <a:lnTo>
                  <a:pt x="91682" y="1981893"/>
                </a:lnTo>
                <a:lnTo>
                  <a:pt x="80096" y="2026521"/>
                </a:lnTo>
                <a:lnTo>
                  <a:pt x="69262" y="2071447"/>
                </a:lnTo>
                <a:lnTo>
                  <a:pt x="59186" y="2116664"/>
                </a:lnTo>
                <a:lnTo>
                  <a:pt x="49876" y="2162164"/>
                </a:lnTo>
                <a:lnTo>
                  <a:pt x="41338" y="2207942"/>
                </a:lnTo>
                <a:lnTo>
                  <a:pt x="33579" y="2253988"/>
                </a:lnTo>
                <a:lnTo>
                  <a:pt x="26607" y="2300297"/>
                </a:lnTo>
                <a:lnTo>
                  <a:pt x="20429" y="2346861"/>
                </a:lnTo>
                <a:lnTo>
                  <a:pt x="15051" y="2393673"/>
                </a:lnTo>
                <a:lnTo>
                  <a:pt x="10482" y="2440727"/>
                </a:lnTo>
                <a:lnTo>
                  <a:pt x="6727" y="2488014"/>
                </a:lnTo>
                <a:lnTo>
                  <a:pt x="3794" y="2535529"/>
                </a:lnTo>
                <a:lnTo>
                  <a:pt x="1691" y="2583263"/>
                </a:lnTo>
                <a:lnTo>
                  <a:pt x="424" y="2631210"/>
                </a:lnTo>
                <a:lnTo>
                  <a:pt x="0" y="2679363"/>
                </a:lnTo>
                <a:lnTo>
                  <a:pt x="424" y="2727516"/>
                </a:lnTo>
                <a:lnTo>
                  <a:pt x="1691" y="2775464"/>
                </a:lnTo>
                <a:lnTo>
                  <a:pt x="3794" y="2823199"/>
                </a:lnTo>
                <a:lnTo>
                  <a:pt x="6727" y="2870714"/>
                </a:lnTo>
                <a:lnTo>
                  <a:pt x="10482" y="2918002"/>
                </a:lnTo>
                <a:lnTo>
                  <a:pt x="15051" y="2965056"/>
                </a:lnTo>
                <a:lnTo>
                  <a:pt x="20429" y="3011869"/>
                </a:lnTo>
                <a:lnTo>
                  <a:pt x="26607" y="3058434"/>
                </a:lnTo>
                <a:lnTo>
                  <a:pt x="33579" y="3104743"/>
                </a:lnTo>
                <a:lnTo>
                  <a:pt x="41338" y="3150790"/>
                </a:lnTo>
                <a:lnTo>
                  <a:pt x="49876" y="3196568"/>
                </a:lnTo>
                <a:lnTo>
                  <a:pt x="59186" y="3242069"/>
                </a:lnTo>
                <a:lnTo>
                  <a:pt x="69262" y="3287286"/>
                </a:lnTo>
                <a:lnTo>
                  <a:pt x="80096" y="3332213"/>
                </a:lnTo>
                <a:lnTo>
                  <a:pt x="91682" y="3376841"/>
                </a:lnTo>
                <a:lnTo>
                  <a:pt x="104011" y="3421165"/>
                </a:lnTo>
                <a:lnTo>
                  <a:pt x="117078" y="3465177"/>
                </a:lnTo>
                <a:lnTo>
                  <a:pt x="130874" y="3508870"/>
                </a:lnTo>
                <a:lnTo>
                  <a:pt x="145394" y="3552237"/>
                </a:lnTo>
                <a:lnTo>
                  <a:pt x="160629" y="3595270"/>
                </a:lnTo>
                <a:lnTo>
                  <a:pt x="176573" y="3637963"/>
                </a:lnTo>
                <a:lnTo>
                  <a:pt x="193218" y="3680309"/>
                </a:lnTo>
                <a:lnTo>
                  <a:pt x="210558" y="3722300"/>
                </a:lnTo>
                <a:lnTo>
                  <a:pt x="228585" y="3763930"/>
                </a:lnTo>
                <a:lnTo>
                  <a:pt x="247293" y="3805191"/>
                </a:lnTo>
                <a:lnTo>
                  <a:pt x="266674" y="3846077"/>
                </a:lnTo>
                <a:lnTo>
                  <a:pt x="286721" y="3886579"/>
                </a:lnTo>
                <a:lnTo>
                  <a:pt x="307428" y="3926692"/>
                </a:lnTo>
                <a:lnTo>
                  <a:pt x="328786" y="3966407"/>
                </a:lnTo>
                <a:lnTo>
                  <a:pt x="350789" y="4005719"/>
                </a:lnTo>
                <a:lnTo>
                  <a:pt x="373430" y="4044619"/>
                </a:lnTo>
                <a:lnTo>
                  <a:pt x="396702" y="4083102"/>
                </a:lnTo>
                <a:lnTo>
                  <a:pt x="420597" y="4121158"/>
                </a:lnTo>
                <a:lnTo>
                  <a:pt x="445110" y="4158783"/>
                </a:lnTo>
                <a:lnTo>
                  <a:pt x="470231" y="4195968"/>
                </a:lnTo>
                <a:lnTo>
                  <a:pt x="495955" y="4232706"/>
                </a:lnTo>
                <a:lnTo>
                  <a:pt x="522275" y="4268991"/>
                </a:lnTo>
                <a:lnTo>
                  <a:pt x="549182" y="4304815"/>
                </a:lnTo>
                <a:lnTo>
                  <a:pt x="576671" y="4340171"/>
                </a:lnTo>
                <a:lnTo>
                  <a:pt x="604734" y="4375052"/>
                </a:lnTo>
                <a:lnTo>
                  <a:pt x="633364" y="4409452"/>
                </a:lnTo>
                <a:lnTo>
                  <a:pt x="662553" y="4443362"/>
                </a:lnTo>
                <a:lnTo>
                  <a:pt x="692296" y="4476776"/>
                </a:lnTo>
                <a:lnTo>
                  <a:pt x="722584" y="4509687"/>
                </a:lnTo>
                <a:lnTo>
                  <a:pt x="753411" y="4542087"/>
                </a:lnTo>
                <a:lnTo>
                  <a:pt x="784770" y="4573970"/>
                </a:lnTo>
                <a:lnTo>
                  <a:pt x="816653" y="4605329"/>
                </a:lnTo>
                <a:lnTo>
                  <a:pt x="849054" y="4636156"/>
                </a:lnTo>
                <a:lnTo>
                  <a:pt x="881965" y="4666444"/>
                </a:lnTo>
                <a:lnTo>
                  <a:pt x="915379" y="4696186"/>
                </a:lnTo>
                <a:lnTo>
                  <a:pt x="949289" y="4725376"/>
                </a:lnTo>
                <a:lnTo>
                  <a:pt x="983688" y="4754006"/>
                </a:lnTo>
                <a:lnTo>
                  <a:pt x="1018570" y="4782069"/>
                </a:lnTo>
                <a:lnTo>
                  <a:pt x="1053926" y="4809557"/>
                </a:lnTo>
                <a:lnTo>
                  <a:pt x="1089750" y="4836465"/>
                </a:lnTo>
                <a:lnTo>
                  <a:pt x="1126035" y="4862784"/>
                </a:lnTo>
                <a:lnTo>
                  <a:pt x="1162773" y="4888508"/>
                </a:lnTo>
                <a:lnTo>
                  <a:pt x="1199958" y="4913630"/>
                </a:lnTo>
                <a:lnTo>
                  <a:pt x="1237583" y="4938141"/>
                </a:lnTo>
                <a:lnTo>
                  <a:pt x="1275639" y="4962037"/>
                </a:lnTo>
                <a:lnTo>
                  <a:pt x="1314122" y="4985309"/>
                </a:lnTo>
                <a:lnTo>
                  <a:pt x="1353022" y="5007950"/>
                </a:lnTo>
                <a:lnTo>
                  <a:pt x="1392334" y="5029953"/>
                </a:lnTo>
                <a:lnTo>
                  <a:pt x="1432049" y="5051311"/>
                </a:lnTo>
                <a:lnTo>
                  <a:pt x="1472162" y="5072017"/>
                </a:lnTo>
                <a:lnTo>
                  <a:pt x="1512664" y="5092064"/>
                </a:lnTo>
                <a:lnTo>
                  <a:pt x="1553550" y="5111445"/>
                </a:lnTo>
                <a:lnTo>
                  <a:pt x="1594811" y="5130153"/>
                </a:lnTo>
                <a:lnTo>
                  <a:pt x="1636440" y="5148180"/>
                </a:lnTo>
                <a:lnTo>
                  <a:pt x="1678432" y="5165520"/>
                </a:lnTo>
                <a:lnTo>
                  <a:pt x="1720777" y="5182165"/>
                </a:lnTo>
                <a:lnTo>
                  <a:pt x="1763470" y="5198109"/>
                </a:lnTo>
                <a:lnTo>
                  <a:pt x="1806504" y="5213344"/>
                </a:lnTo>
                <a:lnTo>
                  <a:pt x="1849870" y="5227863"/>
                </a:lnTo>
                <a:lnTo>
                  <a:pt x="1893563" y="5241659"/>
                </a:lnTo>
                <a:lnTo>
                  <a:pt x="1937575" y="5254726"/>
                </a:lnTo>
                <a:lnTo>
                  <a:pt x="1981899" y="5267055"/>
                </a:lnTo>
                <a:lnTo>
                  <a:pt x="2026527" y="5278641"/>
                </a:lnTo>
                <a:lnTo>
                  <a:pt x="2071454" y="5289475"/>
                </a:lnTo>
                <a:lnTo>
                  <a:pt x="2116671" y="5299551"/>
                </a:lnTo>
                <a:lnTo>
                  <a:pt x="2162172" y="5308861"/>
                </a:lnTo>
                <a:lnTo>
                  <a:pt x="2207949" y="5317399"/>
                </a:lnTo>
                <a:lnTo>
                  <a:pt x="2253996" y="5325158"/>
                </a:lnTo>
                <a:lnTo>
                  <a:pt x="2300305" y="5332130"/>
                </a:lnTo>
                <a:lnTo>
                  <a:pt x="2346869" y="5338308"/>
                </a:lnTo>
                <a:lnTo>
                  <a:pt x="2393682" y="5343685"/>
                </a:lnTo>
                <a:lnTo>
                  <a:pt x="2440736" y="5348255"/>
                </a:lnTo>
                <a:lnTo>
                  <a:pt x="2488024" y="5352009"/>
                </a:lnTo>
                <a:lnTo>
                  <a:pt x="2535538" y="5354942"/>
                </a:lnTo>
                <a:lnTo>
                  <a:pt x="2583273" y="5357046"/>
                </a:lnTo>
                <a:lnTo>
                  <a:pt x="2631220" y="5358313"/>
                </a:lnTo>
                <a:lnTo>
                  <a:pt x="2679373" y="5358737"/>
                </a:lnTo>
                <a:lnTo>
                  <a:pt x="2727527" y="5358313"/>
                </a:lnTo>
                <a:lnTo>
                  <a:pt x="2775474" y="5357046"/>
                </a:lnTo>
                <a:lnTo>
                  <a:pt x="2823209" y="5354942"/>
                </a:lnTo>
                <a:lnTo>
                  <a:pt x="2870723" y="5352009"/>
                </a:lnTo>
                <a:lnTo>
                  <a:pt x="2918011" y="5348255"/>
                </a:lnTo>
                <a:lnTo>
                  <a:pt x="2965065" y="5343685"/>
                </a:lnTo>
                <a:lnTo>
                  <a:pt x="3011878" y="5338308"/>
                </a:lnTo>
                <a:lnTo>
                  <a:pt x="3058442" y="5332130"/>
                </a:lnTo>
                <a:lnTo>
                  <a:pt x="3104751" y="5325158"/>
                </a:lnTo>
                <a:lnTo>
                  <a:pt x="3150798" y="5317399"/>
                </a:lnTo>
                <a:lnTo>
                  <a:pt x="3196575" y="5308861"/>
                </a:lnTo>
                <a:lnTo>
                  <a:pt x="3242076" y="5299551"/>
                </a:lnTo>
                <a:lnTo>
                  <a:pt x="3287293" y="5289475"/>
                </a:lnTo>
                <a:lnTo>
                  <a:pt x="3332220" y="5278641"/>
                </a:lnTo>
                <a:lnTo>
                  <a:pt x="3376848" y="5267055"/>
                </a:lnTo>
                <a:lnTo>
                  <a:pt x="3421172" y="5254726"/>
                </a:lnTo>
                <a:lnTo>
                  <a:pt x="3465184" y="5241659"/>
                </a:lnTo>
                <a:lnTo>
                  <a:pt x="3508876" y="5227863"/>
                </a:lnTo>
                <a:lnTo>
                  <a:pt x="3552243" y="5213344"/>
                </a:lnTo>
                <a:lnTo>
                  <a:pt x="3595276" y="5198109"/>
                </a:lnTo>
                <a:lnTo>
                  <a:pt x="3637970" y="5182165"/>
                </a:lnTo>
                <a:lnTo>
                  <a:pt x="3680315" y="5165520"/>
                </a:lnTo>
                <a:lnTo>
                  <a:pt x="3722306" y="5148180"/>
                </a:lnTo>
                <a:lnTo>
                  <a:pt x="3763936" y="5130153"/>
                </a:lnTo>
                <a:lnTo>
                  <a:pt x="3805197" y="5111445"/>
                </a:lnTo>
                <a:lnTo>
                  <a:pt x="3846083" y="5092064"/>
                </a:lnTo>
                <a:lnTo>
                  <a:pt x="3886585" y="5072017"/>
                </a:lnTo>
                <a:lnTo>
                  <a:pt x="3926698" y="5051311"/>
                </a:lnTo>
                <a:lnTo>
                  <a:pt x="3966413" y="5029953"/>
                </a:lnTo>
                <a:lnTo>
                  <a:pt x="4005725" y="5007950"/>
                </a:lnTo>
                <a:lnTo>
                  <a:pt x="4044625" y="4985309"/>
                </a:lnTo>
                <a:lnTo>
                  <a:pt x="4083107" y="4962037"/>
                </a:lnTo>
                <a:lnTo>
                  <a:pt x="4121164" y="4938141"/>
                </a:lnTo>
                <a:lnTo>
                  <a:pt x="4158789" y="4913630"/>
                </a:lnTo>
                <a:lnTo>
                  <a:pt x="4195974" y="4888508"/>
                </a:lnTo>
                <a:lnTo>
                  <a:pt x="4232712" y="4862784"/>
                </a:lnTo>
                <a:lnTo>
                  <a:pt x="4268997" y="4836465"/>
                </a:lnTo>
                <a:lnTo>
                  <a:pt x="4304821" y="4809557"/>
                </a:lnTo>
                <a:lnTo>
                  <a:pt x="4340177" y="4782069"/>
                </a:lnTo>
                <a:lnTo>
                  <a:pt x="4375059" y="4754006"/>
                </a:lnTo>
                <a:lnTo>
                  <a:pt x="4409458" y="4725376"/>
                </a:lnTo>
                <a:lnTo>
                  <a:pt x="4443368" y="4696186"/>
                </a:lnTo>
                <a:lnTo>
                  <a:pt x="4476782" y="4666444"/>
                </a:lnTo>
                <a:lnTo>
                  <a:pt x="4509693" y="4636156"/>
                </a:lnTo>
                <a:lnTo>
                  <a:pt x="4542094" y="4605329"/>
                </a:lnTo>
                <a:lnTo>
                  <a:pt x="4573977" y="4573970"/>
                </a:lnTo>
                <a:lnTo>
                  <a:pt x="4605335" y="4542087"/>
                </a:lnTo>
                <a:lnTo>
                  <a:pt x="4636162" y="4509687"/>
                </a:lnTo>
                <a:lnTo>
                  <a:pt x="4666451" y="4476776"/>
                </a:lnTo>
                <a:lnTo>
                  <a:pt x="4696193" y="4443362"/>
                </a:lnTo>
                <a:lnTo>
                  <a:pt x="4725383" y="4409452"/>
                </a:lnTo>
                <a:lnTo>
                  <a:pt x="4754013" y="4375052"/>
                </a:lnTo>
                <a:lnTo>
                  <a:pt x="4782076" y="4340171"/>
                </a:lnTo>
                <a:lnTo>
                  <a:pt x="4809565" y="4304815"/>
                </a:lnTo>
                <a:lnTo>
                  <a:pt x="4836472" y="4268991"/>
                </a:lnTo>
                <a:lnTo>
                  <a:pt x="4862792" y="4232706"/>
                </a:lnTo>
                <a:lnTo>
                  <a:pt x="4888516" y="4195968"/>
                </a:lnTo>
                <a:lnTo>
                  <a:pt x="4913637" y="4158783"/>
                </a:lnTo>
                <a:lnTo>
                  <a:pt x="4938149" y="4121158"/>
                </a:lnTo>
                <a:lnTo>
                  <a:pt x="4962045" y="4083102"/>
                </a:lnTo>
                <a:lnTo>
                  <a:pt x="4985317" y="4044619"/>
                </a:lnTo>
                <a:lnTo>
                  <a:pt x="5007958" y="4005719"/>
                </a:lnTo>
                <a:lnTo>
                  <a:pt x="5029961" y="3966407"/>
                </a:lnTo>
                <a:lnTo>
                  <a:pt x="5051319" y="3926692"/>
                </a:lnTo>
                <a:lnTo>
                  <a:pt x="5072026" y="3886579"/>
                </a:lnTo>
                <a:lnTo>
                  <a:pt x="5092073" y="3846077"/>
                </a:lnTo>
                <a:lnTo>
                  <a:pt x="5111454" y="3805191"/>
                </a:lnTo>
                <a:lnTo>
                  <a:pt x="5130161" y="3763930"/>
                </a:lnTo>
                <a:lnTo>
                  <a:pt x="5148189" y="3722300"/>
                </a:lnTo>
                <a:lnTo>
                  <a:pt x="5165529" y="3680309"/>
                </a:lnTo>
                <a:lnTo>
                  <a:pt x="5182174" y="3637963"/>
                </a:lnTo>
                <a:lnTo>
                  <a:pt x="5198118" y="3595270"/>
                </a:lnTo>
                <a:lnTo>
                  <a:pt x="5213353" y="3552237"/>
                </a:lnTo>
                <a:lnTo>
                  <a:pt x="5227872" y="3508870"/>
                </a:lnTo>
                <a:lnTo>
                  <a:pt x="5241669" y="3465177"/>
                </a:lnTo>
                <a:lnTo>
                  <a:pt x="5254735" y="3421165"/>
                </a:lnTo>
                <a:lnTo>
                  <a:pt x="5267065" y="3376841"/>
                </a:lnTo>
                <a:lnTo>
                  <a:pt x="5278650" y="3332213"/>
                </a:lnTo>
                <a:lnTo>
                  <a:pt x="5289485" y="3287286"/>
                </a:lnTo>
                <a:lnTo>
                  <a:pt x="5299561" y="3242069"/>
                </a:lnTo>
                <a:lnTo>
                  <a:pt x="5308871" y="3196568"/>
                </a:lnTo>
                <a:lnTo>
                  <a:pt x="5317409" y="3150790"/>
                </a:lnTo>
                <a:lnTo>
                  <a:pt x="5325168" y="3104743"/>
                </a:lnTo>
                <a:lnTo>
                  <a:pt x="5332140" y="3058434"/>
                </a:lnTo>
                <a:lnTo>
                  <a:pt x="5338318" y="3011869"/>
                </a:lnTo>
                <a:lnTo>
                  <a:pt x="5343696" y="2965056"/>
                </a:lnTo>
                <a:lnTo>
                  <a:pt x="5348265" y="2918002"/>
                </a:lnTo>
                <a:lnTo>
                  <a:pt x="5352020" y="2870714"/>
                </a:lnTo>
                <a:lnTo>
                  <a:pt x="5354953" y="2823199"/>
                </a:lnTo>
                <a:lnTo>
                  <a:pt x="5357056" y="2775464"/>
                </a:lnTo>
                <a:lnTo>
                  <a:pt x="5358323" y="2727516"/>
                </a:lnTo>
                <a:lnTo>
                  <a:pt x="5358747" y="2679363"/>
                </a:lnTo>
                <a:lnTo>
                  <a:pt x="5358323" y="2631210"/>
                </a:lnTo>
                <a:lnTo>
                  <a:pt x="5357056" y="2583263"/>
                </a:lnTo>
                <a:lnTo>
                  <a:pt x="5354953" y="2535529"/>
                </a:lnTo>
                <a:lnTo>
                  <a:pt x="5352020" y="2488014"/>
                </a:lnTo>
                <a:lnTo>
                  <a:pt x="5348265" y="2440727"/>
                </a:lnTo>
                <a:lnTo>
                  <a:pt x="5343696" y="2393673"/>
                </a:lnTo>
                <a:lnTo>
                  <a:pt x="5338318" y="2346861"/>
                </a:lnTo>
                <a:lnTo>
                  <a:pt x="5332140" y="2300297"/>
                </a:lnTo>
                <a:lnTo>
                  <a:pt x="5325168" y="2253988"/>
                </a:lnTo>
                <a:lnTo>
                  <a:pt x="5317409" y="2207942"/>
                </a:lnTo>
                <a:lnTo>
                  <a:pt x="5308871" y="2162164"/>
                </a:lnTo>
                <a:lnTo>
                  <a:pt x="5299561" y="2116664"/>
                </a:lnTo>
                <a:lnTo>
                  <a:pt x="5289485" y="2071447"/>
                </a:lnTo>
                <a:lnTo>
                  <a:pt x="5278650" y="2026521"/>
                </a:lnTo>
                <a:lnTo>
                  <a:pt x="5267065" y="1981893"/>
                </a:lnTo>
                <a:lnTo>
                  <a:pt x="5254735" y="1937569"/>
                </a:lnTo>
                <a:lnTo>
                  <a:pt x="5241669" y="1893557"/>
                </a:lnTo>
                <a:lnTo>
                  <a:pt x="5227872" y="1849865"/>
                </a:lnTo>
                <a:lnTo>
                  <a:pt x="5213353" y="1806499"/>
                </a:lnTo>
                <a:lnTo>
                  <a:pt x="5198118" y="1763465"/>
                </a:lnTo>
                <a:lnTo>
                  <a:pt x="5182174" y="1720772"/>
                </a:lnTo>
                <a:lnTo>
                  <a:pt x="5165529" y="1678427"/>
                </a:lnTo>
                <a:lnTo>
                  <a:pt x="5148189" y="1636436"/>
                </a:lnTo>
                <a:lnTo>
                  <a:pt x="5130161" y="1594806"/>
                </a:lnTo>
                <a:lnTo>
                  <a:pt x="5111454" y="1553546"/>
                </a:lnTo>
                <a:lnTo>
                  <a:pt x="5092073" y="1512660"/>
                </a:lnTo>
                <a:lnTo>
                  <a:pt x="5072026" y="1472158"/>
                </a:lnTo>
                <a:lnTo>
                  <a:pt x="5051319" y="1432046"/>
                </a:lnTo>
                <a:lnTo>
                  <a:pt x="5029961" y="1392330"/>
                </a:lnTo>
                <a:lnTo>
                  <a:pt x="5007958" y="1353019"/>
                </a:lnTo>
                <a:lnTo>
                  <a:pt x="4985317" y="1314119"/>
                </a:lnTo>
                <a:lnTo>
                  <a:pt x="4962045" y="1275636"/>
                </a:lnTo>
                <a:lnTo>
                  <a:pt x="4938149" y="1237580"/>
                </a:lnTo>
                <a:lnTo>
                  <a:pt x="4913637" y="1199955"/>
                </a:lnTo>
                <a:lnTo>
                  <a:pt x="4888516" y="1162771"/>
                </a:lnTo>
                <a:lnTo>
                  <a:pt x="4862792" y="1126032"/>
                </a:lnTo>
                <a:lnTo>
                  <a:pt x="4836472" y="1089748"/>
                </a:lnTo>
                <a:lnTo>
                  <a:pt x="4809565" y="1053924"/>
                </a:lnTo>
                <a:lnTo>
                  <a:pt x="4782076" y="1018568"/>
                </a:lnTo>
                <a:lnTo>
                  <a:pt x="4754013" y="983686"/>
                </a:lnTo>
                <a:lnTo>
                  <a:pt x="4725383" y="949287"/>
                </a:lnTo>
                <a:lnTo>
                  <a:pt x="4696193" y="915377"/>
                </a:lnTo>
                <a:lnTo>
                  <a:pt x="4666451" y="881963"/>
                </a:lnTo>
                <a:lnTo>
                  <a:pt x="4636162" y="849052"/>
                </a:lnTo>
                <a:lnTo>
                  <a:pt x="4605335" y="816652"/>
                </a:lnTo>
                <a:lnTo>
                  <a:pt x="4573977" y="784769"/>
                </a:lnTo>
                <a:lnTo>
                  <a:pt x="4542094" y="753410"/>
                </a:lnTo>
                <a:lnTo>
                  <a:pt x="4509693" y="722583"/>
                </a:lnTo>
                <a:lnTo>
                  <a:pt x="4476782" y="692295"/>
                </a:lnTo>
                <a:lnTo>
                  <a:pt x="4443368" y="662552"/>
                </a:lnTo>
                <a:lnTo>
                  <a:pt x="4409458" y="633363"/>
                </a:lnTo>
                <a:lnTo>
                  <a:pt x="4375059" y="604733"/>
                </a:lnTo>
                <a:lnTo>
                  <a:pt x="4340177" y="576670"/>
                </a:lnTo>
                <a:lnTo>
                  <a:pt x="4304821" y="549181"/>
                </a:lnTo>
                <a:lnTo>
                  <a:pt x="4268997" y="522274"/>
                </a:lnTo>
                <a:lnTo>
                  <a:pt x="4232712" y="495955"/>
                </a:lnTo>
                <a:lnTo>
                  <a:pt x="4195974" y="470231"/>
                </a:lnTo>
                <a:lnTo>
                  <a:pt x="4158789" y="445109"/>
                </a:lnTo>
                <a:lnTo>
                  <a:pt x="4121164" y="420597"/>
                </a:lnTo>
                <a:lnTo>
                  <a:pt x="4083107" y="396702"/>
                </a:lnTo>
                <a:lnTo>
                  <a:pt x="4044625" y="373430"/>
                </a:lnTo>
                <a:lnTo>
                  <a:pt x="4005725" y="350789"/>
                </a:lnTo>
                <a:lnTo>
                  <a:pt x="3966413" y="328786"/>
                </a:lnTo>
                <a:lnTo>
                  <a:pt x="3926698" y="307427"/>
                </a:lnTo>
                <a:lnTo>
                  <a:pt x="3886585" y="286721"/>
                </a:lnTo>
                <a:lnTo>
                  <a:pt x="3846083" y="266674"/>
                </a:lnTo>
                <a:lnTo>
                  <a:pt x="3805197" y="247293"/>
                </a:lnTo>
                <a:lnTo>
                  <a:pt x="3763936" y="228585"/>
                </a:lnTo>
                <a:lnTo>
                  <a:pt x="3722306" y="210558"/>
                </a:lnTo>
                <a:lnTo>
                  <a:pt x="3680315" y="193218"/>
                </a:lnTo>
                <a:lnTo>
                  <a:pt x="3637970" y="176573"/>
                </a:lnTo>
                <a:lnTo>
                  <a:pt x="3595276" y="160629"/>
                </a:lnTo>
                <a:lnTo>
                  <a:pt x="3552243" y="145394"/>
                </a:lnTo>
                <a:lnTo>
                  <a:pt x="3508876" y="130874"/>
                </a:lnTo>
                <a:lnTo>
                  <a:pt x="3465184" y="117078"/>
                </a:lnTo>
                <a:lnTo>
                  <a:pt x="3421172" y="104011"/>
                </a:lnTo>
                <a:lnTo>
                  <a:pt x="3376848" y="91682"/>
                </a:lnTo>
                <a:lnTo>
                  <a:pt x="3332220" y="80096"/>
                </a:lnTo>
                <a:lnTo>
                  <a:pt x="3287293" y="69262"/>
                </a:lnTo>
                <a:lnTo>
                  <a:pt x="3242076" y="59186"/>
                </a:lnTo>
                <a:lnTo>
                  <a:pt x="3196575" y="49876"/>
                </a:lnTo>
                <a:lnTo>
                  <a:pt x="3150798" y="41338"/>
                </a:lnTo>
                <a:lnTo>
                  <a:pt x="3104751" y="33579"/>
                </a:lnTo>
                <a:lnTo>
                  <a:pt x="3058442" y="26607"/>
                </a:lnTo>
                <a:lnTo>
                  <a:pt x="3011878" y="20429"/>
                </a:lnTo>
                <a:lnTo>
                  <a:pt x="2965065" y="15051"/>
                </a:lnTo>
                <a:lnTo>
                  <a:pt x="2918011" y="10482"/>
                </a:lnTo>
                <a:lnTo>
                  <a:pt x="2870723" y="6727"/>
                </a:lnTo>
                <a:lnTo>
                  <a:pt x="2823209" y="3794"/>
                </a:lnTo>
                <a:lnTo>
                  <a:pt x="2775474" y="1691"/>
                </a:lnTo>
                <a:lnTo>
                  <a:pt x="2727527" y="424"/>
                </a:lnTo>
                <a:lnTo>
                  <a:pt x="2679373" y="0"/>
                </a:lnTo>
                <a:close/>
              </a:path>
            </a:pathLst>
          </a:custGeom>
          <a:solidFill>
            <a:srgbClr val="FEE90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583" name="Google Shape;583;g378126acfca_0_168"/>
          <p:cNvSpPr/>
          <p:nvPr/>
        </p:nvSpPr>
        <p:spPr>
          <a:xfrm>
            <a:off x="1922081" y="2440148"/>
            <a:ext cx="4807584" cy="5372162"/>
          </a:xfrm>
          <a:custGeom>
            <a:rect b="b" l="l" r="r" t="t"/>
            <a:pathLst>
              <a:path extrusionOk="0" h="5358765" w="4807584">
                <a:moveTo>
                  <a:pt x="4807099" y="0"/>
                </a:moveTo>
                <a:lnTo>
                  <a:pt x="3716965" y="0"/>
                </a:lnTo>
                <a:lnTo>
                  <a:pt x="3668546" y="308"/>
                </a:lnTo>
                <a:lnTo>
                  <a:pt x="3620275" y="1233"/>
                </a:lnTo>
                <a:lnTo>
                  <a:pt x="3572156" y="2768"/>
                </a:lnTo>
                <a:lnTo>
                  <a:pt x="3524193" y="4912"/>
                </a:lnTo>
                <a:lnTo>
                  <a:pt x="3476390" y="7660"/>
                </a:lnTo>
                <a:lnTo>
                  <a:pt x="3428750" y="11008"/>
                </a:lnTo>
                <a:lnTo>
                  <a:pt x="3381277" y="14953"/>
                </a:lnTo>
                <a:lnTo>
                  <a:pt x="3333975" y="19491"/>
                </a:lnTo>
                <a:lnTo>
                  <a:pt x="3286847" y="24618"/>
                </a:lnTo>
                <a:lnTo>
                  <a:pt x="3239897" y="30330"/>
                </a:lnTo>
                <a:lnTo>
                  <a:pt x="3193130" y="36624"/>
                </a:lnTo>
                <a:lnTo>
                  <a:pt x="3146548" y="43496"/>
                </a:lnTo>
                <a:lnTo>
                  <a:pt x="3100155" y="50942"/>
                </a:lnTo>
                <a:lnTo>
                  <a:pt x="3053956" y="58959"/>
                </a:lnTo>
                <a:lnTo>
                  <a:pt x="3007953" y="67542"/>
                </a:lnTo>
                <a:lnTo>
                  <a:pt x="2962151" y="76689"/>
                </a:lnTo>
                <a:lnTo>
                  <a:pt x="2916554" y="86395"/>
                </a:lnTo>
                <a:lnTo>
                  <a:pt x="2871164" y="96656"/>
                </a:lnTo>
                <a:lnTo>
                  <a:pt x="2825987" y="107469"/>
                </a:lnTo>
                <a:lnTo>
                  <a:pt x="2781025" y="118830"/>
                </a:lnTo>
                <a:lnTo>
                  <a:pt x="2736282" y="130736"/>
                </a:lnTo>
                <a:lnTo>
                  <a:pt x="2691763" y="143182"/>
                </a:lnTo>
                <a:lnTo>
                  <a:pt x="2647470" y="156165"/>
                </a:lnTo>
                <a:lnTo>
                  <a:pt x="2603408" y="169681"/>
                </a:lnTo>
                <a:lnTo>
                  <a:pt x="2559579" y="183727"/>
                </a:lnTo>
                <a:lnTo>
                  <a:pt x="2515989" y="198298"/>
                </a:lnTo>
                <a:lnTo>
                  <a:pt x="2472641" y="213391"/>
                </a:lnTo>
                <a:lnTo>
                  <a:pt x="2429538" y="229003"/>
                </a:lnTo>
                <a:lnTo>
                  <a:pt x="2386685" y="245128"/>
                </a:lnTo>
                <a:lnTo>
                  <a:pt x="2344084" y="261765"/>
                </a:lnTo>
                <a:lnTo>
                  <a:pt x="2301740" y="278908"/>
                </a:lnTo>
                <a:lnTo>
                  <a:pt x="2259656" y="296555"/>
                </a:lnTo>
                <a:lnTo>
                  <a:pt x="2217837" y="314701"/>
                </a:lnTo>
                <a:lnTo>
                  <a:pt x="2176285" y="333343"/>
                </a:lnTo>
                <a:lnTo>
                  <a:pt x="2135005" y="352477"/>
                </a:lnTo>
                <a:lnTo>
                  <a:pt x="2094000" y="372100"/>
                </a:lnTo>
                <a:lnTo>
                  <a:pt x="2053275" y="392207"/>
                </a:lnTo>
                <a:lnTo>
                  <a:pt x="2012832" y="412795"/>
                </a:lnTo>
                <a:lnTo>
                  <a:pt x="1972676" y="433859"/>
                </a:lnTo>
                <a:lnTo>
                  <a:pt x="1932810" y="455398"/>
                </a:lnTo>
                <a:lnTo>
                  <a:pt x="1893238" y="477405"/>
                </a:lnTo>
                <a:lnTo>
                  <a:pt x="1853964" y="499879"/>
                </a:lnTo>
                <a:lnTo>
                  <a:pt x="1814991" y="522815"/>
                </a:lnTo>
                <a:lnTo>
                  <a:pt x="1776324" y="546209"/>
                </a:lnTo>
                <a:lnTo>
                  <a:pt x="1737966" y="570058"/>
                </a:lnTo>
                <a:lnTo>
                  <a:pt x="1699920" y="594358"/>
                </a:lnTo>
                <a:lnTo>
                  <a:pt x="1662191" y="619105"/>
                </a:lnTo>
                <a:lnTo>
                  <a:pt x="1624782" y="644296"/>
                </a:lnTo>
                <a:lnTo>
                  <a:pt x="1587697" y="669926"/>
                </a:lnTo>
                <a:lnTo>
                  <a:pt x="1550939" y="695993"/>
                </a:lnTo>
                <a:lnTo>
                  <a:pt x="1514513" y="722491"/>
                </a:lnTo>
                <a:lnTo>
                  <a:pt x="1478422" y="749418"/>
                </a:lnTo>
                <a:lnTo>
                  <a:pt x="1442670" y="776770"/>
                </a:lnTo>
                <a:lnTo>
                  <a:pt x="1407261" y="804543"/>
                </a:lnTo>
                <a:lnTo>
                  <a:pt x="1372197" y="832733"/>
                </a:lnTo>
                <a:lnTo>
                  <a:pt x="1337484" y="861337"/>
                </a:lnTo>
                <a:lnTo>
                  <a:pt x="1303125" y="890351"/>
                </a:lnTo>
                <a:lnTo>
                  <a:pt x="1269123" y="919771"/>
                </a:lnTo>
                <a:lnTo>
                  <a:pt x="1235483" y="949593"/>
                </a:lnTo>
                <a:lnTo>
                  <a:pt x="1202207" y="979814"/>
                </a:lnTo>
                <a:lnTo>
                  <a:pt x="1169301" y="1010429"/>
                </a:lnTo>
                <a:lnTo>
                  <a:pt x="1136767" y="1041436"/>
                </a:lnTo>
                <a:lnTo>
                  <a:pt x="1104609" y="1072831"/>
                </a:lnTo>
                <a:lnTo>
                  <a:pt x="1072831" y="1104609"/>
                </a:lnTo>
                <a:lnTo>
                  <a:pt x="1041436" y="1136767"/>
                </a:lnTo>
                <a:lnTo>
                  <a:pt x="1010429" y="1169301"/>
                </a:lnTo>
                <a:lnTo>
                  <a:pt x="979814" y="1202207"/>
                </a:lnTo>
                <a:lnTo>
                  <a:pt x="949593" y="1235483"/>
                </a:lnTo>
                <a:lnTo>
                  <a:pt x="919771" y="1269123"/>
                </a:lnTo>
                <a:lnTo>
                  <a:pt x="890351" y="1303125"/>
                </a:lnTo>
                <a:lnTo>
                  <a:pt x="861337" y="1337484"/>
                </a:lnTo>
                <a:lnTo>
                  <a:pt x="832733" y="1372197"/>
                </a:lnTo>
                <a:lnTo>
                  <a:pt x="804543" y="1407261"/>
                </a:lnTo>
                <a:lnTo>
                  <a:pt x="776770" y="1442670"/>
                </a:lnTo>
                <a:lnTo>
                  <a:pt x="749418" y="1478422"/>
                </a:lnTo>
                <a:lnTo>
                  <a:pt x="722491" y="1514513"/>
                </a:lnTo>
                <a:lnTo>
                  <a:pt x="695993" y="1550939"/>
                </a:lnTo>
                <a:lnTo>
                  <a:pt x="669926" y="1587697"/>
                </a:lnTo>
                <a:lnTo>
                  <a:pt x="644296" y="1624782"/>
                </a:lnTo>
                <a:lnTo>
                  <a:pt x="619105" y="1662191"/>
                </a:lnTo>
                <a:lnTo>
                  <a:pt x="594358" y="1699920"/>
                </a:lnTo>
                <a:lnTo>
                  <a:pt x="570058" y="1737966"/>
                </a:lnTo>
                <a:lnTo>
                  <a:pt x="546209" y="1776324"/>
                </a:lnTo>
                <a:lnTo>
                  <a:pt x="522815" y="1814991"/>
                </a:lnTo>
                <a:lnTo>
                  <a:pt x="499879" y="1853964"/>
                </a:lnTo>
                <a:lnTo>
                  <a:pt x="477405" y="1893238"/>
                </a:lnTo>
                <a:lnTo>
                  <a:pt x="455398" y="1932810"/>
                </a:lnTo>
                <a:lnTo>
                  <a:pt x="433859" y="1972676"/>
                </a:lnTo>
                <a:lnTo>
                  <a:pt x="412795" y="2012832"/>
                </a:lnTo>
                <a:lnTo>
                  <a:pt x="392207" y="2053275"/>
                </a:lnTo>
                <a:lnTo>
                  <a:pt x="372100" y="2094000"/>
                </a:lnTo>
                <a:lnTo>
                  <a:pt x="352477" y="2135005"/>
                </a:lnTo>
                <a:lnTo>
                  <a:pt x="333343" y="2176285"/>
                </a:lnTo>
                <a:lnTo>
                  <a:pt x="314701" y="2217837"/>
                </a:lnTo>
                <a:lnTo>
                  <a:pt x="296555" y="2259656"/>
                </a:lnTo>
                <a:lnTo>
                  <a:pt x="278908" y="2301740"/>
                </a:lnTo>
                <a:lnTo>
                  <a:pt x="261765" y="2344084"/>
                </a:lnTo>
                <a:lnTo>
                  <a:pt x="245128" y="2386685"/>
                </a:lnTo>
                <a:lnTo>
                  <a:pt x="229003" y="2429538"/>
                </a:lnTo>
                <a:lnTo>
                  <a:pt x="213391" y="2472641"/>
                </a:lnTo>
                <a:lnTo>
                  <a:pt x="198298" y="2515989"/>
                </a:lnTo>
                <a:lnTo>
                  <a:pt x="183727" y="2559579"/>
                </a:lnTo>
                <a:lnTo>
                  <a:pt x="169681" y="2603408"/>
                </a:lnTo>
                <a:lnTo>
                  <a:pt x="156165" y="2647470"/>
                </a:lnTo>
                <a:lnTo>
                  <a:pt x="143182" y="2691763"/>
                </a:lnTo>
                <a:lnTo>
                  <a:pt x="130736" y="2736282"/>
                </a:lnTo>
                <a:lnTo>
                  <a:pt x="118830" y="2781025"/>
                </a:lnTo>
                <a:lnTo>
                  <a:pt x="107469" y="2825987"/>
                </a:lnTo>
                <a:lnTo>
                  <a:pt x="96656" y="2871164"/>
                </a:lnTo>
                <a:lnTo>
                  <a:pt x="86395" y="2916554"/>
                </a:lnTo>
                <a:lnTo>
                  <a:pt x="76689" y="2962151"/>
                </a:lnTo>
                <a:lnTo>
                  <a:pt x="67542" y="3007953"/>
                </a:lnTo>
                <a:lnTo>
                  <a:pt x="58959" y="3053956"/>
                </a:lnTo>
                <a:lnTo>
                  <a:pt x="50942" y="3100155"/>
                </a:lnTo>
                <a:lnTo>
                  <a:pt x="43496" y="3146548"/>
                </a:lnTo>
                <a:lnTo>
                  <a:pt x="36624" y="3193130"/>
                </a:lnTo>
                <a:lnTo>
                  <a:pt x="30330" y="3239897"/>
                </a:lnTo>
                <a:lnTo>
                  <a:pt x="24618" y="3286847"/>
                </a:lnTo>
                <a:lnTo>
                  <a:pt x="19491" y="3333975"/>
                </a:lnTo>
                <a:lnTo>
                  <a:pt x="14953" y="3381277"/>
                </a:lnTo>
                <a:lnTo>
                  <a:pt x="11008" y="3428750"/>
                </a:lnTo>
                <a:lnTo>
                  <a:pt x="7660" y="3476390"/>
                </a:lnTo>
                <a:lnTo>
                  <a:pt x="4912" y="3524193"/>
                </a:lnTo>
                <a:lnTo>
                  <a:pt x="2768" y="3572156"/>
                </a:lnTo>
                <a:lnTo>
                  <a:pt x="1233" y="3620275"/>
                </a:lnTo>
                <a:lnTo>
                  <a:pt x="308" y="3668546"/>
                </a:lnTo>
                <a:lnTo>
                  <a:pt x="0" y="3716965"/>
                </a:lnTo>
                <a:lnTo>
                  <a:pt x="0" y="5358737"/>
                </a:lnTo>
                <a:lnTo>
                  <a:pt x="4807099" y="5358737"/>
                </a:lnTo>
                <a:lnTo>
                  <a:pt x="4807099" y="0"/>
                </a:lnTo>
                <a:close/>
              </a:path>
            </a:pathLst>
          </a:custGeom>
          <a:solidFill>
            <a:srgbClr val="255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584" name="Google Shape;584;g378126acfca_0_168"/>
          <p:cNvSpPr/>
          <p:nvPr/>
        </p:nvSpPr>
        <p:spPr>
          <a:xfrm>
            <a:off x="13941348" y="2440137"/>
            <a:ext cx="4807584" cy="5372162"/>
          </a:xfrm>
          <a:custGeom>
            <a:rect b="b" l="l" r="r" t="t"/>
            <a:pathLst>
              <a:path extrusionOk="0" h="5358765" w="4807584">
                <a:moveTo>
                  <a:pt x="4807099" y="0"/>
                </a:moveTo>
                <a:lnTo>
                  <a:pt x="0" y="0"/>
                </a:lnTo>
                <a:lnTo>
                  <a:pt x="0" y="5358737"/>
                </a:lnTo>
                <a:lnTo>
                  <a:pt x="1090134" y="5358737"/>
                </a:lnTo>
                <a:lnTo>
                  <a:pt x="1138553" y="5358428"/>
                </a:lnTo>
                <a:lnTo>
                  <a:pt x="1186824" y="5357504"/>
                </a:lnTo>
                <a:lnTo>
                  <a:pt x="1234942" y="5355968"/>
                </a:lnTo>
                <a:lnTo>
                  <a:pt x="1282905" y="5353824"/>
                </a:lnTo>
                <a:lnTo>
                  <a:pt x="1330709" y="5351076"/>
                </a:lnTo>
                <a:lnTo>
                  <a:pt x="1378349" y="5347728"/>
                </a:lnTo>
                <a:lnTo>
                  <a:pt x="1425822" y="5343783"/>
                </a:lnTo>
                <a:lnTo>
                  <a:pt x="1473124" y="5339246"/>
                </a:lnTo>
                <a:lnTo>
                  <a:pt x="1520252" y="5334119"/>
                </a:lnTo>
                <a:lnTo>
                  <a:pt x="1567201" y="5328406"/>
                </a:lnTo>
                <a:lnTo>
                  <a:pt x="1613969" y="5322112"/>
                </a:lnTo>
                <a:lnTo>
                  <a:pt x="1660551" y="5315240"/>
                </a:lnTo>
                <a:lnTo>
                  <a:pt x="1706944" y="5307794"/>
                </a:lnTo>
                <a:lnTo>
                  <a:pt x="1753143" y="5299778"/>
                </a:lnTo>
                <a:lnTo>
                  <a:pt x="1799146" y="5291194"/>
                </a:lnTo>
                <a:lnTo>
                  <a:pt x="1844947" y="5282048"/>
                </a:lnTo>
                <a:lnTo>
                  <a:pt x="1890545" y="5272342"/>
                </a:lnTo>
                <a:lnTo>
                  <a:pt x="1935934" y="5262080"/>
                </a:lnTo>
                <a:lnTo>
                  <a:pt x="1981112" y="5251267"/>
                </a:lnTo>
                <a:lnTo>
                  <a:pt x="2026074" y="5239906"/>
                </a:lnTo>
                <a:lnTo>
                  <a:pt x="2070816" y="5228000"/>
                </a:lnTo>
                <a:lnTo>
                  <a:pt x="2115336" y="5215554"/>
                </a:lnTo>
                <a:lnTo>
                  <a:pt x="2159629" y="5202571"/>
                </a:lnTo>
                <a:lnTo>
                  <a:pt x="2203691" y="5189055"/>
                </a:lnTo>
                <a:lnTo>
                  <a:pt x="2247519" y="5175010"/>
                </a:lnTo>
                <a:lnTo>
                  <a:pt x="2291109" y="5160438"/>
                </a:lnTo>
                <a:lnTo>
                  <a:pt x="2334458" y="5145345"/>
                </a:lnTo>
                <a:lnTo>
                  <a:pt x="2377560" y="5129734"/>
                </a:lnTo>
                <a:lnTo>
                  <a:pt x="2420414" y="5113608"/>
                </a:lnTo>
                <a:lnTo>
                  <a:pt x="2463015" y="5096971"/>
                </a:lnTo>
                <a:lnTo>
                  <a:pt x="2505359" y="5079828"/>
                </a:lnTo>
                <a:lnTo>
                  <a:pt x="2547443" y="5062181"/>
                </a:lnTo>
                <a:lnTo>
                  <a:pt x="2589262" y="5044035"/>
                </a:lnTo>
                <a:lnTo>
                  <a:pt x="2630814" y="5025393"/>
                </a:lnTo>
                <a:lnTo>
                  <a:pt x="2672094" y="5006259"/>
                </a:lnTo>
                <a:lnTo>
                  <a:pt x="2713098" y="4986637"/>
                </a:lnTo>
                <a:lnTo>
                  <a:pt x="2753824" y="4966530"/>
                </a:lnTo>
                <a:lnTo>
                  <a:pt x="2794267" y="4945942"/>
                </a:lnTo>
                <a:lnTo>
                  <a:pt x="2834423" y="4924877"/>
                </a:lnTo>
                <a:lnTo>
                  <a:pt x="2874289" y="4903339"/>
                </a:lnTo>
                <a:lnTo>
                  <a:pt x="2913861" y="4881331"/>
                </a:lnTo>
                <a:lnTo>
                  <a:pt x="2953135" y="4858857"/>
                </a:lnTo>
                <a:lnTo>
                  <a:pt x="2992107" y="4835921"/>
                </a:lnTo>
                <a:lnTo>
                  <a:pt x="3030775" y="4812527"/>
                </a:lnTo>
                <a:lnTo>
                  <a:pt x="3069133" y="4788678"/>
                </a:lnTo>
                <a:lnTo>
                  <a:pt x="3107179" y="4764378"/>
                </a:lnTo>
                <a:lnTo>
                  <a:pt x="3144908" y="4739631"/>
                </a:lnTo>
                <a:lnTo>
                  <a:pt x="3182317" y="4714440"/>
                </a:lnTo>
                <a:lnTo>
                  <a:pt x="3219402" y="4688810"/>
                </a:lnTo>
                <a:lnTo>
                  <a:pt x="3256160" y="4662744"/>
                </a:lnTo>
                <a:lnTo>
                  <a:pt x="3292586" y="4636245"/>
                </a:lnTo>
                <a:lnTo>
                  <a:pt x="3328677" y="4609318"/>
                </a:lnTo>
                <a:lnTo>
                  <a:pt x="3364429" y="4581966"/>
                </a:lnTo>
                <a:lnTo>
                  <a:pt x="3399838" y="4554193"/>
                </a:lnTo>
                <a:lnTo>
                  <a:pt x="3434901" y="4526003"/>
                </a:lnTo>
                <a:lnTo>
                  <a:pt x="3469614" y="4497399"/>
                </a:lnTo>
                <a:lnTo>
                  <a:pt x="3503974" y="4468386"/>
                </a:lnTo>
                <a:lnTo>
                  <a:pt x="3537975" y="4438966"/>
                </a:lnTo>
                <a:lnTo>
                  <a:pt x="3571616" y="4409144"/>
                </a:lnTo>
                <a:lnTo>
                  <a:pt x="3604891" y="4378923"/>
                </a:lnTo>
                <a:lnTo>
                  <a:pt x="3637798" y="4348307"/>
                </a:lnTo>
                <a:lnTo>
                  <a:pt x="3670332" y="4317300"/>
                </a:lnTo>
                <a:lnTo>
                  <a:pt x="3702490" y="4285906"/>
                </a:lnTo>
                <a:lnTo>
                  <a:pt x="3734268" y="4254128"/>
                </a:lnTo>
                <a:lnTo>
                  <a:pt x="3765662" y="4221970"/>
                </a:lnTo>
                <a:lnTo>
                  <a:pt x="3796669" y="4189436"/>
                </a:lnTo>
                <a:lnTo>
                  <a:pt x="3827285" y="4156529"/>
                </a:lnTo>
                <a:lnTo>
                  <a:pt x="3857506" y="4123253"/>
                </a:lnTo>
                <a:lnTo>
                  <a:pt x="3887328" y="4089613"/>
                </a:lnTo>
                <a:lnTo>
                  <a:pt x="3916748" y="4055611"/>
                </a:lnTo>
                <a:lnTo>
                  <a:pt x="3945762" y="4021252"/>
                </a:lnTo>
                <a:lnTo>
                  <a:pt x="3974365" y="3986539"/>
                </a:lnTo>
                <a:lnTo>
                  <a:pt x="4002556" y="3951476"/>
                </a:lnTo>
                <a:lnTo>
                  <a:pt x="4030329" y="3916066"/>
                </a:lnTo>
                <a:lnTo>
                  <a:pt x="4057681" y="3880314"/>
                </a:lnTo>
                <a:lnTo>
                  <a:pt x="4084608" y="3844223"/>
                </a:lnTo>
                <a:lnTo>
                  <a:pt x="4111106" y="3807797"/>
                </a:lnTo>
                <a:lnTo>
                  <a:pt x="4137173" y="3771040"/>
                </a:lnTo>
                <a:lnTo>
                  <a:pt x="4162803" y="3733955"/>
                </a:lnTo>
                <a:lnTo>
                  <a:pt x="4187993" y="3696546"/>
                </a:lnTo>
                <a:lnTo>
                  <a:pt x="4212741" y="3658816"/>
                </a:lnTo>
                <a:lnTo>
                  <a:pt x="4237040" y="3620771"/>
                </a:lnTo>
                <a:lnTo>
                  <a:pt x="4260889" y="3582412"/>
                </a:lnTo>
                <a:lnTo>
                  <a:pt x="4284284" y="3543745"/>
                </a:lnTo>
                <a:lnTo>
                  <a:pt x="4307220" y="3504772"/>
                </a:lnTo>
                <a:lnTo>
                  <a:pt x="4329693" y="3465498"/>
                </a:lnTo>
                <a:lnTo>
                  <a:pt x="4351701" y="3425926"/>
                </a:lnTo>
                <a:lnTo>
                  <a:pt x="4373239" y="3386061"/>
                </a:lnTo>
                <a:lnTo>
                  <a:pt x="4394304" y="3345904"/>
                </a:lnTo>
                <a:lnTo>
                  <a:pt x="4414892" y="3305462"/>
                </a:lnTo>
                <a:lnTo>
                  <a:pt x="4434999" y="3264736"/>
                </a:lnTo>
                <a:lnTo>
                  <a:pt x="4454621" y="3223731"/>
                </a:lnTo>
                <a:lnTo>
                  <a:pt x="4473755" y="3182451"/>
                </a:lnTo>
                <a:lnTo>
                  <a:pt x="4492397" y="3140900"/>
                </a:lnTo>
                <a:lnTo>
                  <a:pt x="4510544" y="3099080"/>
                </a:lnTo>
                <a:lnTo>
                  <a:pt x="4528190" y="3056997"/>
                </a:lnTo>
                <a:lnTo>
                  <a:pt x="4545334" y="3014653"/>
                </a:lnTo>
                <a:lnTo>
                  <a:pt x="4561970" y="2972052"/>
                </a:lnTo>
                <a:lnTo>
                  <a:pt x="4578096" y="2929198"/>
                </a:lnTo>
                <a:lnTo>
                  <a:pt x="4593707" y="2886095"/>
                </a:lnTo>
                <a:lnTo>
                  <a:pt x="4608801" y="2842747"/>
                </a:lnTo>
                <a:lnTo>
                  <a:pt x="4623372" y="2799157"/>
                </a:lnTo>
                <a:lnTo>
                  <a:pt x="4637417" y="2755329"/>
                </a:lnTo>
                <a:lnTo>
                  <a:pt x="4650934" y="2711267"/>
                </a:lnTo>
                <a:lnTo>
                  <a:pt x="4663917" y="2666974"/>
                </a:lnTo>
                <a:lnTo>
                  <a:pt x="4676363" y="2622454"/>
                </a:lnTo>
                <a:lnTo>
                  <a:pt x="4688268" y="2577711"/>
                </a:lnTo>
                <a:lnTo>
                  <a:pt x="4699630" y="2532749"/>
                </a:lnTo>
                <a:lnTo>
                  <a:pt x="4710443" y="2487572"/>
                </a:lnTo>
                <a:lnTo>
                  <a:pt x="4720704" y="2442183"/>
                </a:lnTo>
                <a:lnTo>
                  <a:pt x="4730410" y="2396585"/>
                </a:lnTo>
                <a:lnTo>
                  <a:pt x="4739556" y="2350783"/>
                </a:lnTo>
                <a:lnTo>
                  <a:pt x="4748140" y="2304781"/>
                </a:lnTo>
                <a:lnTo>
                  <a:pt x="4756157" y="2258581"/>
                </a:lnTo>
                <a:lnTo>
                  <a:pt x="4763603" y="2212189"/>
                </a:lnTo>
                <a:lnTo>
                  <a:pt x="4770475" y="2165607"/>
                </a:lnTo>
                <a:lnTo>
                  <a:pt x="4776769" y="2118839"/>
                </a:lnTo>
                <a:lnTo>
                  <a:pt x="4782481" y="2071889"/>
                </a:lnTo>
                <a:lnTo>
                  <a:pt x="4787608" y="2024762"/>
                </a:lnTo>
                <a:lnTo>
                  <a:pt x="4792146" y="1977459"/>
                </a:lnTo>
                <a:lnTo>
                  <a:pt x="4796091" y="1929986"/>
                </a:lnTo>
                <a:lnTo>
                  <a:pt x="4799439" y="1882346"/>
                </a:lnTo>
                <a:lnTo>
                  <a:pt x="4802187" y="1834543"/>
                </a:lnTo>
                <a:lnTo>
                  <a:pt x="4804330" y="1786580"/>
                </a:lnTo>
                <a:lnTo>
                  <a:pt x="4805866" y="1738461"/>
                </a:lnTo>
                <a:lnTo>
                  <a:pt x="4806790" y="1690191"/>
                </a:lnTo>
                <a:lnTo>
                  <a:pt x="4807099" y="1641772"/>
                </a:lnTo>
                <a:lnTo>
                  <a:pt x="4807099" y="0"/>
                </a:lnTo>
                <a:close/>
              </a:path>
            </a:pathLst>
          </a:custGeom>
          <a:solidFill>
            <a:srgbClr val="DF063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585" name="Google Shape;585;g378126acfca_0_168"/>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586" name="Google Shape;586;g378126acfca_0_168"/>
          <p:cNvSpPr/>
          <p:nvPr/>
        </p:nvSpPr>
        <p:spPr>
          <a:xfrm>
            <a:off x="5089450" y="4388700"/>
            <a:ext cx="10485000" cy="9516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7" name="Google Shape;587;g378126acfca_0_168"/>
          <p:cNvSpPr/>
          <p:nvPr/>
        </p:nvSpPr>
        <p:spPr>
          <a:xfrm>
            <a:off x="7345675" y="5178000"/>
            <a:ext cx="5963700" cy="9516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8" name="Google Shape;588;g378126acfca_0_168"/>
          <p:cNvSpPr txBox="1"/>
          <p:nvPr>
            <p:ph type="title"/>
          </p:nvPr>
        </p:nvSpPr>
        <p:spPr>
          <a:xfrm>
            <a:off x="3467275" y="4427350"/>
            <a:ext cx="13713000" cy="1629900"/>
          </a:xfrm>
          <a:prstGeom prst="rect">
            <a:avLst/>
          </a:prstGeom>
          <a:noFill/>
          <a:ln>
            <a:noFill/>
          </a:ln>
        </p:spPr>
        <p:txBody>
          <a:bodyPr anchorCtr="0" anchor="t" bIns="0" lIns="0" spcFirstLastPara="1" rIns="0" wrap="square" tIns="16825">
            <a:spAutoFit/>
          </a:bodyPr>
          <a:lstStyle/>
          <a:p>
            <a:pPr indent="0" lvl="0" marL="25593" rtl="0" algn="ctr">
              <a:lnSpc>
                <a:spcPct val="100000"/>
              </a:lnSpc>
              <a:spcBef>
                <a:spcPts val="0"/>
              </a:spcBef>
              <a:spcAft>
                <a:spcPts val="0"/>
              </a:spcAft>
              <a:buNone/>
            </a:pPr>
            <a:r>
              <a:rPr lang="pl-PL"/>
              <a:t>Jak możemy poradzić sobie</a:t>
            </a:r>
            <a:endParaRPr/>
          </a:p>
          <a:p>
            <a:pPr indent="0" lvl="0" marL="25593" rtl="0" algn="ctr">
              <a:lnSpc>
                <a:spcPct val="100000"/>
              </a:lnSpc>
              <a:spcBef>
                <a:spcPts val="0"/>
              </a:spcBef>
              <a:spcAft>
                <a:spcPts val="0"/>
              </a:spcAft>
              <a:buNone/>
            </a:pPr>
            <a:r>
              <a:rPr lang="pl-PL"/>
              <a:t>z tym problemem?</a:t>
            </a:r>
            <a:endParaRPr/>
          </a:p>
        </p:txBody>
      </p:sp>
      <p:sp>
        <p:nvSpPr>
          <p:cNvPr id="589" name="Google Shape;589;g378126acfca_0_168"/>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590" name="Google Shape;590;g378126acfca_0_168"/>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94" name="Shape 594"/>
        <p:cNvGrpSpPr/>
        <p:nvPr/>
      </p:nvGrpSpPr>
      <p:grpSpPr>
        <a:xfrm>
          <a:off x="0" y="0"/>
          <a:ext cx="0" cy="0"/>
          <a:chOff x="0" y="0"/>
          <a:chExt cx="0" cy="0"/>
        </a:xfrm>
      </p:grpSpPr>
      <p:sp>
        <p:nvSpPr>
          <p:cNvPr id="595" name="Google Shape;595;g378126acfca_0_181"/>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596" name="Google Shape;596;g378126acfca_0_181"/>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597" name="Google Shape;597;g378126acfca_0_181"/>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598" name="Google Shape;598;g378126acfca_0_181"/>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599" name="Google Shape;599;g378126acfca_0_181"/>
          <p:cNvSpPr txBox="1"/>
          <p:nvPr>
            <p:ph type="title"/>
          </p:nvPr>
        </p:nvSpPr>
        <p:spPr>
          <a:xfrm>
            <a:off x="1078351" y="1858625"/>
            <a:ext cx="8243400" cy="1629900"/>
          </a:xfrm>
          <a:prstGeom prst="rect">
            <a:avLst/>
          </a:prstGeom>
          <a:noFill/>
          <a:ln>
            <a:noFill/>
          </a:ln>
        </p:spPr>
        <p:txBody>
          <a:bodyPr anchorCtr="0" anchor="t" bIns="0" lIns="0" spcFirstLastPara="1" rIns="0" wrap="square" tIns="16825">
            <a:spAutoFit/>
          </a:bodyPr>
          <a:lstStyle/>
          <a:p>
            <a:pPr indent="0" lvl="0" marL="0" rtl="0" algn="l">
              <a:lnSpc>
                <a:spcPct val="100000"/>
              </a:lnSpc>
              <a:spcBef>
                <a:spcPts val="0"/>
              </a:spcBef>
              <a:spcAft>
                <a:spcPts val="0"/>
              </a:spcAft>
              <a:buNone/>
            </a:pPr>
            <a:r>
              <a:rPr lang="pl-PL"/>
              <a:t>Co to szafa kapsułowa?</a:t>
            </a:r>
            <a:endParaRPr/>
          </a:p>
        </p:txBody>
      </p:sp>
      <p:pic>
        <p:nvPicPr>
          <p:cNvPr id="600" name="Google Shape;600;g378126acfca_0_181"/>
          <p:cNvPicPr preferRelativeResize="0"/>
          <p:nvPr/>
        </p:nvPicPr>
        <p:blipFill>
          <a:blip r:embed="rId4">
            <a:alphaModFix/>
          </a:blip>
          <a:stretch>
            <a:fillRect/>
          </a:stretch>
        </p:blipFill>
        <p:spPr>
          <a:xfrm>
            <a:off x="7968625" y="649000"/>
            <a:ext cx="10727275" cy="9206776"/>
          </a:xfrm>
          <a:prstGeom prst="rect">
            <a:avLst/>
          </a:prstGeom>
          <a:noFill/>
          <a:ln>
            <a:noFill/>
          </a:ln>
        </p:spPr>
      </p:pic>
      <p:pic>
        <p:nvPicPr>
          <p:cNvPr id="601" name="Google Shape;601;g378126acfca_0_181"/>
          <p:cNvPicPr preferRelativeResize="0"/>
          <p:nvPr/>
        </p:nvPicPr>
        <p:blipFill>
          <a:blip r:embed="rId5">
            <a:alphaModFix/>
          </a:blip>
          <a:stretch>
            <a:fillRect/>
          </a:stretch>
        </p:blipFill>
        <p:spPr>
          <a:xfrm>
            <a:off x="17031161" y="2063884"/>
            <a:ext cx="1664730" cy="1020825"/>
          </a:xfrm>
          <a:prstGeom prst="rect">
            <a:avLst/>
          </a:prstGeom>
          <a:noFill/>
          <a:ln>
            <a:noFill/>
          </a:ln>
        </p:spPr>
      </p:pic>
      <p:sp>
        <p:nvSpPr>
          <p:cNvPr id="602" name="Google Shape;602;g378126acfca_0_181"/>
          <p:cNvSpPr txBox="1"/>
          <p:nvPr/>
        </p:nvSpPr>
        <p:spPr>
          <a:xfrm>
            <a:off x="1078350" y="4217750"/>
            <a:ext cx="5812500" cy="4286100"/>
          </a:xfrm>
          <a:prstGeom prst="rect">
            <a:avLst/>
          </a:prstGeom>
          <a:noFill/>
          <a:ln>
            <a:noFill/>
          </a:ln>
        </p:spPr>
        <p:txBody>
          <a:bodyPr anchorCtr="0" anchor="t" bIns="0" lIns="0" spcFirstLastPara="1" rIns="0" wrap="square" tIns="39450">
            <a:spAutoFit/>
          </a:bodyPr>
          <a:lstStyle/>
          <a:p>
            <a:pPr indent="0" lvl="0" marL="25593" marR="307120" rtl="0" algn="l">
              <a:lnSpc>
                <a:spcPct val="116603"/>
              </a:lnSpc>
              <a:spcBef>
                <a:spcPts val="0"/>
              </a:spcBef>
              <a:spcAft>
                <a:spcPts val="0"/>
              </a:spcAft>
              <a:buNone/>
            </a:pPr>
            <a:r>
              <a:rPr b="1" i="1" lang="pl-PL" sz="2400">
                <a:solidFill>
                  <a:srgbClr val="001D35"/>
                </a:solidFill>
                <a:highlight>
                  <a:srgbClr val="FFFFFF"/>
                </a:highlight>
              </a:rPr>
              <a:t>Capsule wardrobe</a:t>
            </a:r>
            <a:r>
              <a:rPr lang="pl-PL" sz="2400">
                <a:solidFill>
                  <a:srgbClr val="001D35"/>
                </a:solidFill>
                <a:highlight>
                  <a:srgbClr val="FFFFFF"/>
                </a:highlight>
              </a:rPr>
              <a:t>, inaczej </a:t>
            </a:r>
            <a:r>
              <a:rPr b="1" lang="pl-PL" sz="2400">
                <a:solidFill>
                  <a:srgbClr val="001D35"/>
                </a:solidFill>
                <a:highlight>
                  <a:srgbClr val="FFFFFF"/>
                </a:highlight>
              </a:rPr>
              <a:t>szafa kapsułowa</a:t>
            </a:r>
            <a:r>
              <a:rPr lang="pl-PL" sz="2400">
                <a:solidFill>
                  <a:srgbClr val="001D35"/>
                </a:solidFill>
                <a:highlight>
                  <a:srgbClr val="FFFFFF"/>
                </a:highlight>
              </a:rPr>
              <a:t> lub </a:t>
            </a:r>
            <a:r>
              <a:rPr b="1" lang="pl-PL" sz="2400">
                <a:solidFill>
                  <a:srgbClr val="001D35"/>
                </a:solidFill>
                <a:highlight>
                  <a:srgbClr val="FFFFFF"/>
                </a:highlight>
              </a:rPr>
              <a:t>szafa w pigułce</a:t>
            </a:r>
            <a:r>
              <a:rPr lang="pl-PL" sz="2400">
                <a:solidFill>
                  <a:srgbClr val="001D35"/>
                </a:solidFill>
                <a:highlight>
                  <a:srgbClr val="FFFFFF"/>
                </a:highlight>
              </a:rPr>
              <a:t>, pozwala nam, przy ograniczonej ilości dobrej jakości ubrań, swobodnie tworzyć wiele spójnych stylizacji.</a:t>
            </a:r>
            <a:endParaRPr sz="2400">
              <a:solidFill>
                <a:srgbClr val="001D35"/>
              </a:solidFill>
              <a:highlight>
                <a:srgbClr val="FFFFFF"/>
              </a:highlight>
            </a:endParaRPr>
          </a:p>
          <a:p>
            <a:pPr indent="0" lvl="0" marL="25593" marR="307120" rtl="0" algn="l">
              <a:lnSpc>
                <a:spcPct val="116603"/>
              </a:lnSpc>
              <a:spcBef>
                <a:spcPts val="0"/>
              </a:spcBef>
              <a:spcAft>
                <a:spcPts val="0"/>
              </a:spcAft>
              <a:buNone/>
            </a:pPr>
            <a:r>
              <a:t/>
            </a:r>
            <a:endParaRPr sz="2400">
              <a:solidFill>
                <a:srgbClr val="001D35"/>
              </a:solidFill>
              <a:highlight>
                <a:srgbClr val="FFFFFF"/>
              </a:highlight>
            </a:endParaRPr>
          </a:p>
          <a:p>
            <a:pPr indent="0" lvl="0" marL="25593" marR="307120" rtl="0" algn="l">
              <a:lnSpc>
                <a:spcPct val="116603"/>
              </a:lnSpc>
              <a:spcBef>
                <a:spcPts val="0"/>
              </a:spcBef>
              <a:spcAft>
                <a:spcPts val="0"/>
              </a:spcAft>
              <a:buNone/>
            </a:pPr>
            <a:r>
              <a:rPr b="1" lang="pl-PL" sz="2400">
                <a:solidFill>
                  <a:srgbClr val="001D35"/>
                </a:solidFill>
                <a:highlight>
                  <a:srgbClr val="FFFFFF"/>
                </a:highlight>
              </a:rPr>
              <a:t>Szafa kapsułowa</a:t>
            </a:r>
            <a:r>
              <a:rPr lang="pl-PL" sz="2400">
                <a:solidFill>
                  <a:srgbClr val="001D35"/>
                </a:solidFill>
                <a:highlight>
                  <a:srgbClr val="FFFFFF"/>
                </a:highlight>
              </a:rPr>
              <a:t> to dobre rozwiązanie dla środowiska oraz świetny sposób</a:t>
            </a:r>
            <a:endParaRPr sz="2400">
              <a:solidFill>
                <a:srgbClr val="001D35"/>
              </a:solidFill>
              <a:highlight>
                <a:srgbClr val="FFFFFF"/>
              </a:highlight>
            </a:endParaRPr>
          </a:p>
          <a:p>
            <a:pPr indent="0" lvl="0" marL="25593" marR="307120" rtl="0" algn="l">
              <a:lnSpc>
                <a:spcPct val="116603"/>
              </a:lnSpc>
              <a:spcBef>
                <a:spcPts val="0"/>
              </a:spcBef>
              <a:spcAft>
                <a:spcPts val="0"/>
              </a:spcAft>
              <a:buNone/>
            </a:pPr>
            <a:r>
              <a:rPr lang="pl-PL" sz="2400">
                <a:solidFill>
                  <a:srgbClr val="001D35"/>
                </a:solidFill>
                <a:highlight>
                  <a:srgbClr val="FFFFFF"/>
                </a:highlight>
              </a:rPr>
              <a:t>na zaoszczędzenie czasu</a:t>
            </a:r>
            <a:endParaRPr sz="2400">
              <a:solidFill>
                <a:srgbClr val="001D35"/>
              </a:solidFill>
              <a:highlight>
                <a:srgbClr val="FFFFFF"/>
              </a:highlight>
            </a:endParaRPr>
          </a:p>
          <a:p>
            <a:pPr indent="0" lvl="0" marL="25593" marR="307120" rtl="0" algn="l">
              <a:lnSpc>
                <a:spcPct val="116603"/>
              </a:lnSpc>
              <a:spcBef>
                <a:spcPts val="0"/>
              </a:spcBef>
              <a:spcAft>
                <a:spcPts val="0"/>
              </a:spcAft>
              <a:buNone/>
            </a:pPr>
            <a:r>
              <a:rPr lang="pl-PL" sz="2400">
                <a:solidFill>
                  <a:srgbClr val="001D35"/>
                </a:solidFill>
                <a:highlight>
                  <a:srgbClr val="FFFFFF"/>
                </a:highlight>
              </a:rPr>
              <a:t>w codziennym życiu!</a:t>
            </a:r>
            <a:endParaRPr sz="2400">
              <a:solidFill>
                <a:srgbClr val="001D35"/>
              </a:solidFill>
              <a:highlight>
                <a:srgbClr val="FFFFFF"/>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6" name="Shape 606"/>
        <p:cNvGrpSpPr/>
        <p:nvPr/>
      </p:nvGrpSpPr>
      <p:grpSpPr>
        <a:xfrm>
          <a:off x="0" y="0"/>
          <a:ext cx="0" cy="0"/>
          <a:chOff x="0" y="0"/>
          <a:chExt cx="0" cy="0"/>
        </a:xfrm>
      </p:grpSpPr>
      <p:sp>
        <p:nvSpPr>
          <p:cNvPr id="607" name="Google Shape;607;g378126acfca_0_194"/>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608" name="Google Shape;608;g378126acfca_0_194"/>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609" name="Google Shape;609;g378126acfca_0_194"/>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610" name="Google Shape;610;g378126acfca_0_194"/>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611" name="Google Shape;611;g378126acfca_0_194"/>
          <p:cNvSpPr txBox="1"/>
          <p:nvPr>
            <p:ph type="title"/>
          </p:nvPr>
        </p:nvSpPr>
        <p:spPr>
          <a:xfrm>
            <a:off x="1465300" y="1971400"/>
            <a:ext cx="8193900" cy="1629900"/>
          </a:xfrm>
          <a:prstGeom prst="rect">
            <a:avLst/>
          </a:prstGeom>
          <a:noFill/>
          <a:ln>
            <a:noFill/>
          </a:ln>
        </p:spPr>
        <p:txBody>
          <a:bodyPr anchorCtr="0" anchor="t" bIns="0" lIns="0" spcFirstLastPara="1" rIns="0" wrap="square" tIns="16825">
            <a:spAutoFit/>
          </a:bodyPr>
          <a:lstStyle/>
          <a:p>
            <a:pPr indent="0" lvl="0" marL="0" rtl="0" algn="l">
              <a:lnSpc>
                <a:spcPct val="100000"/>
              </a:lnSpc>
              <a:spcBef>
                <a:spcPts val="0"/>
              </a:spcBef>
              <a:spcAft>
                <a:spcPts val="0"/>
              </a:spcAft>
              <a:buNone/>
            </a:pPr>
            <a:r>
              <a:rPr lang="pl-PL"/>
              <a:t>Jakie są zalety</a:t>
            </a:r>
            <a:endParaRPr/>
          </a:p>
          <a:p>
            <a:pPr indent="0" lvl="0" marL="0" rtl="0" algn="l">
              <a:lnSpc>
                <a:spcPct val="100000"/>
              </a:lnSpc>
              <a:spcBef>
                <a:spcPts val="0"/>
              </a:spcBef>
              <a:spcAft>
                <a:spcPts val="0"/>
              </a:spcAft>
              <a:buNone/>
            </a:pPr>
            <a:r>
              <a:rPr lang="pl-PL"/>
              <a:t>szafy w pigułce?</a:t>
            </a:r>
            <a:endParaRPr/>
          </a:p>
        </p:txBody>
      </p:sp>
      <p:sp>
        <p:nvSpPr>
          <p:cNvPr id="612" name="Google Shape;612;g378126acfca_0_194"/>
          <p:cNvSpPr txBox="1"/>
          <p:nvPr/>
        </p:nvSpPr>
        <p:spPr>
          <a:xfrm>
            <a:off x="1465300" y="4351675"/>
            <a:ext cx="7747200" cy="3734100"/>
          </a:xfrm>
          <a:prstGeom prst="rect">
            <a:avLst/>
          </a:prstGeom>
          <a:noFill/>
          <a:ln>
            <a:noFill/>
          </a:ln>
        </p:spPr>
        <p:txBody>
          <a:bodyPr anchorCtr="0" anchor="t" bIns="0" lIns="0" spcFirstLastPara="1" rIns="0" wrap="square" tIns="39450">
            <a:spAutoFit/>
          </a:bodyPr>
          <a:lstStyle/>
          <a:p>
            <a:pPr indent="-381000" lvl="0" marL="457200" marR="307120" rtl="0" algn="l">
              <a:lnSpc>
                <a:spcPct val="150000"/>
              </a:lnSpc>
              <a:spcBef>
                <a:spcPts val="0"/>
              </a:spcBef>
              <a:spcAft>
                <a:spcPts val="0"/>
              </a:spcAft>
              <a:buClr>
                <a:schemeClr val="dk1"/>
              </a:buClr>
              <a:buSzPts val="2400"/>
              <a:buChar char="●"/>
            </a:pPr>
            <a:r>
              <a:rPr b="1" lang="pl-PL" sz="2400">
                <a:solidFill>
                  <a:srgbClr val="3D85C6"/>
                </a:solidFill>
                <a:highlight>
                  <a:srgbClr val="FFFFFF"/>
                </a:highlight>
              </a:rPr>
              <a:t>oszczędność czasu</a:t>
            </a:r>
            <a:r>
              <a:rPr lang="pl-PL" sz="2400">
                <a:solidFill>
                  <a:srgbClr val="3D85C6"/>
                </a:solidFill>
                <a:highlight>
                  <a:srgbClr val="FFFFFF"/>
                </a:highlight>
              </a:rPr>
              <a:t> </a:t>
            </a:r>
            <a:r>
              <a:rPr lang="pl-PL" sz="2400">
                <a:solidFill>
                  <a:schemeClr val="dk1"/>
                </a:solidFill>
                <a:highlight>
                  <a:srgbClr val="FFFFFF"/>
                </a:highlight>
              </a:rPr>
              <a:t>na wybieranie ubrań</a:t>
            </a:r>
            <a:endParaRPr sz="2400">
              <a:solidFill>
                <a:schemeClr val="dk1"/>
              </a:solidFill>
              <a:highlight>
                <a:srgbClr val="FFFFFF"/>
              </a:highlight>
            </a:endParaRPr>
          </a:p>
          <a:p>
            <a:pPr indent="-381000" lvl="0" marL="457200" marR="307120" rtl="0" algn="l">
              <a:lnSpc>
                <a:spcPct val="150000"/>
              </a:lnSpc>
              <a:spcBef>
                <a:spcPts val="0"/>
              </a:spcBef>
              <a:spcAft>
                <a:spcPts val="0"/>
              </a:spcAft>
              <a:buClr>
                <a:schemeClr val="dk1"/>
              </a:buClr>
              <a:buSzPts val="2400"/>
              <a:buChar char="●"/>
            </a:pPr>
            <a:r>
              <a:rPr b="1" lang="pl-PL" sz="2400">
                <a:solidFill>
                  <a:srgbClr val="3D85C6"/>
                </a:solidFill>
                <a:highlight>
                  <a:srgbClr val="FFFFFF"/>
                </a:highlight>
              </a:rPr>
              <a:t>oszczędność pieniędzy</a:t>
            </a:r>
            <a:r>
              <a:rPr lang="pl-PL" sz="2400">
                <a:solidFill>
                  <a:schemeClr val="dk1"/>
                </a:solidFill>
                <a:highlight>
                  <a:srgbClr val="FFFFFF"/>
                </a:highlight>
              </a:rPr>
              <a:t> na zakupy</a:t>
            </a:r>
            <a:endParaRPr sz="2400">
              <a:solidFill>
                <a:schemeClr val="dk1"/>
              </a:solidFill>
              <a:highlight>
                <a:srgbClr val="FFFFFF"/>
              </a:highlight>
            </a:endParaRPr>
          </a:p>
          <a:p>
            <a:pPr indent="-381000" lvl="0" marL="457200" marR="307120" rtl="0" algn="l">
              <a:lnSpc>
                <a:spcPct val="150000"/>
              </a:lnSpc>
              <a:spcBef>
                <a:spcPts val="0"/>
              </a:spcBef>
              <a:spcAft>
                <a:spcPts val="0"/>
              </a:spcAft>
              <a:buClr>
                <a:schemeClr val="dk1"/>
              </a:buClr>
              <a:buSzPts val="2400"/>
              <a:buChar char="●"/>
            </a:pPr>
            <a:r>
              <a:rPr b="1" lang="pl-PL" sz="2400">
                <a:solidFill>
                  <a:srgbClr val="3D85C6"/>
                </a:solidFill>
                <a:highlight>
                  <a:srgbClr val="FFFFFF"/>
                </a:highlight>
              </a:rPr>
              <a:t>oszczędność miejsca</a:t>
            </a:r>
            <a:r>
              <a:rPr lang="pl-PL" sz="2400">
                <a:solidFill>
                  <a:srgbClr val="3D85C6"/>
                </a:solidFill>
                <a:highlight>
                  <a:srgbClr val="FFFFFF"/>
                </a:highlight>
              </a:rPr>
              <a:t> </a:t>
            </a:r>
            <a:r>
              <a:rPr lang="pl-PL" sz="2400">
                <a:solidFill>
                  <a:schemeClr val="dk1"/>
                </a:solidFill>
                <a:highlight>
                  <a:srgbClr val="FFFFFF"/>
                </a:highlight>
              </a:rPr>
              <a:t>w szafie</a:t>
            </a:r>
            <a:endParaRPr sz="2400">
              <a:solidFill>
                <a:schemeClr val="dk1"/>
              </a:solidFill>
              <a:highlight>
                <a:srgbClr val="FFFFFF"/>
              </a:highlight>
            </a:endParaRPr>
          </a:p>
          <a:p>
            <a:pPr indent="-381000" lvl="0" marL="457200" marR="307120" rtl="0" algn="l">
              <a:lnSpc>
                <a:spcPct val="150000"/>
              </a:lnSpc>
              <a:spcBef>
                <a:spcPts val="0"/>
              </a:spcBef>
              <a:spcAft>
                <a:spcPts val="0"/>
              </a:spcAft>
              <a:buClr>
                <a:schemeClr val="dk1"/>
              </a:buClr>
              <a:buSzPts val="2400"/>
              <a:buChar char="●"/>
            </a:pPr>
            <a:r>
              <a:rPr b="1" lang="pl-PL" sz="2400">
                <a:solidFill>
                  <a:srgbClr val="3D85C6"/>
                </a:solidFill>
                <a:highlight>
                  <a:srgbClr val="FFFFFF"/>
                </a:highlight>
              </a:rPr>
              <a:t>porządek </a:t>
            </a:r>
            <a:r>
              <a:rPr lang="pl-PL" sz="2400">
                <a:solidFill>
                  <a:schemeClr val="dk1"/>
                </a:solidFill>
                <a:highlight>
                  <a:srgbClr val="FFFFFF"/>
                </a:highlight>
              </a:rPr>
              <a:t>wśród garderoby</a:t>
            </a:r>
            <a:endParaRPr sz="2400">
              <a:solidFill>
                <a:schemeClr val="dk1"/>
              </a:solidFill>
              <a:highlight>
                <a:srgbClr val="FFFFFF"/>
              </a:highlight>
            </a:endParaRPr>
          </a:p>
          <a:p>
            <a:pPr indent="-381000" lvl="0" marL="457200" marR="307120" rtl="0" algn="l">
              <a:lnSpc>
                <a:spcPct val="150000"/>
              </a:lnSpc>
              <a:spcBef>
                <a:spcPts val="0"/>
              </a:spcBef>
              <a:spcAft>
                <a:spcPts val="0"/>
              </a:spcAft>
              <a:buClr>
                <a:schemeClr val="dk1"/>
              </a:buClr>
              <a:buSzPts val="2400"/>
              <a:buChar char="●"/>
            </a:pPr>
            <a:r>
              <a:rPr lang="pl-PL" sz="2400">
                <a:solidFill>
                  <a:schemeClr val="dk1"/>
                </a:solidFill>
                <a:highlight>
                  <a:srgbClr val="FFFFFF"/>
                </a:highlight>
              </a:rPr>
              <a:t>łatwość komponowania ubrań na różne okazje</a:t>
            </a:r>
            <a:endParaRPr sz="2400">
              <a:solidFill>
                <a:schemeClr val="dk1"/>
              </a:solidFill>
              <a:highlight>
                <a:srgbClr val="FFFFFF"/>
              </a:highlight>
            </a:endParaRPr>
          </a:p>
          <a:p>
            <a:pPr indent="-381000" lvl="0" marL="457200" marR="307120" rtl="0" algn="l">
              <a:lnSpc>
                <a:spcPct val="150000"/>
              </a:lnSpc>
              <a:spcBef>
                <a:spcPts val="0"/>
              </a:spcBef>
              <a:spcAft>
                <a:spcPts val="0"/>
              </a:spcAft>
              <a:buClr>
                <a:schemeClr val="dk1"/>
              </a:buClr>
              <a:buSzPts val="2400"/>
              <a:buChar char="●"/>
            </a:pPr>
            <a:r>
              <a:rPr lang="pl-PL" sz="2400">
                <a:solidFill>
                  <a:schemeClr val="dk1"/>
                </a:solidFill>
                <a:highlight>
                  <a:srgbClr val="FFFFFF"/>
                </a:highlight>
              </a:rPr>
              <a:t>pozbycie się ubrań niepotrzebnych i nienoszonych – możliwość przekazania ich dalej</a:t>
            </a:r>
            <a:endParaRPr sz="2400">
              <a:solidFill>
                <a:schemeClr val="dk1"/>
              </a:solidFill>
              <a:highlight>
                <a:srgbClr val="FFFFFF"/>
              </a:highlight>
            </a:endParaRPr>
          </a:p>
        </p:txBody>
      </p:sp>
      <p:pic>
        <p:nvPicPr>
          <p:cNvPr id="613" name="Google Shape;613;g378126acfca_0_194"/>
          <p:cNvPicPr preferRelativeResize="0"/>
          <p:nvPr/>
        </p:nvPicPr>
        <p:blipFill rotWithShape="1">
          <a:blip r:embed="rId4">
            <a:alphaModFix/>
          </a:blip>
          <a:srcRect b="0" l="47382" r="0" t="0"/>
          <a:stretch/>
        </p:blipFill>
        <p:spPr>
          <a:xfrm>
            <a:off x="10938996" y="1569575"/>
            <a:ext cx="7060225" cy="7632649"/>
          </a:xfrm>
          <a:prstGeom prst="rect">
            <a:avLst/>
          </a:prstGeom>
          <a:noFill/>
          <a:ln>
            <a:noFill/>
          </a:ln>
        </p:spPr>
      </p:pic>
      <p:sp>
        <p:nvSpPr>
          <p:cNvPr id="614" name="Google Shape;614;g378126acfca_0_194"/>
          <p:cNvSpPr txBox="1"/>
          <p:nvPr/>
        </p:nvSpPr>
        <p:spPr>
          <a:xfrm>
            <a:off x="1465300" y="8419438"/>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Pomaganie przez ubranie</a:t>
            </a:r>
            <a:endParaRPr i="0" sz="1800" u="none" cap="none" strike="noStrike">
              <a:solidFill>
                <a:srgbClr val="000000"/>
              </a:solidFill>
            </a:endParaRPr>
          </a:p>
        </p:txBody>
      </p:sp>
      <p:sp>
        <p:nvSpPr>
          <p:cNvPr id="615" name="Google Shape;615;g378126acfca_0_194"/>
          <p:cNvSpPr txBox="1"/>
          <p:nvPr/>
        </p:nvSpPr>
        <p:spPr>
          <a:xfrm>
            <a:off x="14413275" y="9299338"/>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Pomaganie przez ubranie</a:t>
            </a:r>
            <a:endParaRPr i="0" sz="1800" u="none" cap="none" strike="noStrike">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9" name="Shape 619"/>
        <p:cNvGrpSpPr/>
        <p:nvPr/>
      </p:nvGrpSpPr>
      <p:grpSpPr>
        <a:xfrm>
          <a:off x="0" y="0"/>
          <a:ext cx="0" cy="0"/>
          <a:chOff x="0" y="0"/>
          <a:chExt cx="0" cy="0"/>
        </a:xfrm>
      </p:grpSpPr>
      <p:sp>
        <p:nvSpPr>
          <p:cNvPr id="620" name="Google Shape;620;g378126acfca_0_269"/>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621" name="Google Shape;621;g378126acfca_0_269"/>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622" name="Google Shape;622;g378126acfca_0_269"/>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623" name="Google Shape;623;g378126acfca_0_269"/>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624" name="Google Shape;624;g378126acfca_0_269"/>
          <p:cNvSpPr txBox="1"/>
          <p:nvPr>
            <p:ph type="title"/>
          </p:nvPr>
        </p:nvSpPr>
        <p:spPr>
          <a:xfrm>
            <a:off x="1878150" y="2241600"/>
            <a:ext cx="16347900" cy="823500"/>
          </a:xfrm>
          <a:prstGeom prst="rect">
            <a:avLst/>
          </a:prstGeom>
          <a:noFill/>
          <a:ln>
            <a:noFill/>
          </a:ln>
        </p:spPr>
        <p:txBody>
          <a:bodyPr anchorCtr="0" anchor="t" bIns="0" lIns="0" spcFirstLastPara="1" rIns="0" wrap="square" tIns="16825">
            <a:spAutoFit/>
          </a:bodyPr>
          <a:lstStyle/>
          <a:p>
            <a:pPr indent="0" lvl="0" marL="0" rtl="0" algn="l">
              <a:lnSpc>
                <a:spcPct val="100000"/>
              </a:lnSpc>
              <a:spcBef>
                <a:spcPts val="0"/>
              </a:spcBef>
              <a:spcAft>
                <a:spcPts val="0"/>
              </a:spcAft>
              <a:buNone/>
            </a:pPr>
            <a:r>
              <a:rPr lang="pl-PL"/>
              <a:t>Na co zwracać uwagę przy zakupie odzieży?</a:t>
            </a:r>
            <a:endParaRPr/>
          </a:p>
        </p:txBody>
      </p:sp>
      <p:sp>
        <p:nvSpPr>
          <p:cNvPr id="625" name="Google Shape;625;g378126acfca_0_269"/>
          <p:cNvSpPr txBox="1"/>
          <p:nvPr/>
        </p:nvSpPr>
        <p:spPr>
          <a:xfrm>
            <a:off x="6178500" y="3371700"/>
            <a:ext cx="7747200" cy="1517400"/>
          </a:xfrm>
          <a:prstGeom prst="rect">
            <a:avLst/>
          </a:prstGeom>
          <a:noFill/>
          <a:ln>
            <a:noFill/>
          </a:ln>
        </p:spPr>
        <p:txBody>
          <a:bodyPr anchorCtr="0" anchor="t" bIns="0" lIns="0" spcFirstLastPara="1" rIns="0" wrap="square" tIns="39450">
            <a:spAutoFit/>
          </a:bodyPr>
          <a:lstStyle/>
          <a:p>
            <a:pPr indent="-381000" lvl="0" marL="457200" marR="307120" rtl="0" algn="l">
              <a:lnSpc>
                <a:spcPct val="150000"/>
              </a:lnSpc>
              <a:spcBef>
                <a:spcPts val="0"/>
              </a:spcBef>
              <a:spcAft>
                <a:spcPts val="0"/>
              </a:spcAft>
              <a:buClr>
                <a:schemeClr val="dk1"/>
              </a:buClr>
              <a:buSzPts val="2400"/>
              <a:buChar char="●"/>
            </a:pPr>
            <a:r>
              <a:rPr b="1" lang="pl-PL" sz="2400">
                <a:solidFill>
                  <a:srgbClr val="3D85C6"/>
                </a:solidFill>
                <a:highlight>
                  <a:srgbClr val="FFFFFF"/>
                </a:highlight>
              </a:rPr>
              <a:t>warunki</a:t>
            </a:r>
            <a:r>
              <a:rPr lang="pl-PL" sz="2400">
                <a:solidFill>
                  <a:schemeClr val="dk1"/>
                </a:solidFill>
                <a:highlight>
                  <a:srgbClr val="FFFFFF"/>
                </a:highlight>
              </a:rPr>
              <a:t>, w których produkowane są ubrania</a:t>
            </a:r>
            <a:endParaRPr sz="2400">
              <a:solidFill>
                <a:schemeClr val="dk1"/>
              </a:solidFill>
              <a:highlight>
                <a:srgbClr val="FFFFFF"/>
              </a:highlight>
            </a:endParaRPr>
          </a:p>
          <a:p>
            <a:pPr indent="-381000" lvl="0" marL="457200" marR="307120" rtl="0" algn="l">
              <a:lnSpc>
                <a:spcPct val="150000"/>
              </a:lnSpc>
              <a:spcBef>
                <a:spcPts val="0"/>
              </a:spcBef>
              <a:spcAft>
                <a:spcPts val="0"/>
              </a:spcAft>
              <a:buClr>
                <a:schemeClr val="dk1"/>
              </a:buClr>
              <a:buSzPts val="2400"/>
              <a:buChar char="●"/>
            </a:pPr>
            <a:r>
              <a:rPr b="1" lang="pl-PL" sz="2400">
                <a:solidFill>
                  <a:srgbClr val="3D85C6"/>
                </a:solidFill>
                <a:highlight>
                  <a:srgbClr val="FFFFFF"/>
                </a:highlight>
              </a:rPr>
              <a:t>jakość materiału</a:t>
            </a:r>
            <a:r>
              <a:rPr lang="pl-PL" sz="2400">
                <a:solidFill>
                  <a:schemeClr val="dk1"/>
                </a:solidFill>
                <a:highlight>
                  <a:srgbClr val="FFFFFF"/>
                </a:highlight>
              </a:rPr>
              <a:t>, z którego wykonano odzież</a:t>
            </a:r>
            <a:endParaRPr sz="2400">
              <a:solidFill>
                <a:schemeClr val="dk1"/>
              </a:solidFill>
              <a:highlight>
                <a:srgbClr val="FFFFFF"/>
              </a:highlight>
            </a:endParaRPr>
          </a:p>
          <a:p>
            <a:pPr indent="-381000" lvl="0" marL="457200" marR="307120" rtl="0" algn="l">
              <a:lnSpc>
                <a:spcPct val="150000"/>
              </a:lnSpc>
              <a:spcBef>
                <a:spcPts val="0"/>
              </a:spcBef>
              <a:spcAft>
                <a:spcPts val="0"/>
              </a:spcAft>
              <a:buClr>
                <a:schemeClr val="dk1"/>
              </a:buClr>
              <a:buSzPts val="2400"/>
              <a:buChar char="●"/>
            </a:pPr>
            <a:r>
              <a:rPr b="1" lang="pl-PL" sz="2400">
                <a:solidFill>
                  <a:srgbClr val="3D85C6"/>
                </a:solidFill>
                <a:highlight>
                  <a:srgbClr val="FFFFFF"/>
                </a:highlight>
              </a:rPr>
              <a:t>stopień uniwersalności</a:t>
            </a:r>
            <a:r>
              <a:rPr lang="pl-PL" sz="2400">
                <a:solidFill>
                  <a:schemeClr val="dk1"/>
                </a:solidFill>
                <a:highlight>
                  <a:srgbClr val="FFFFFF"/>
                </a:highlight>
              </a:rPr>
              <a:t> kupowanych ubrań</a:t>
            </a:r>
            <a:endParaRPr sz="2400">
              <a:solidFill>
                <a:schemeClr val="dk1"/>
              </a:solidFill>
              <a:highlight>
                <a:srgbClr val="FFFFFF"/>
              </a:highlight>
            </a:endParaRPr>
          </a:p>
        </p:txBody>
      </p:sp>
      <p:sp>
        <p:nvSpPr>
          <p:cNvPr id="626" name="Google Shape;626;g378126acfca_0_269"/>
          <p:cNvSpPr txBox="1"/>
          <p:nvPr/>
        </p:nvSpPr>
        <p:spPr>
          <a:xfrm>
            <a:off x="7968900" y="9805363"/>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Pomaganie przez ubranie</a:t>
            </a:r>
            <a:endParaRPr i="0" sz="1800" u="none" cap="none" strike="noStrike">
              <a:solidFill>
                <a:srgbClr val="000000"/>
              </a:solidFill>
            </a:endParaRPr>
          </a:p>
        </p:txBody>
      </p:sp>
      <p:sp>
        <p:nvSpPr>
          <p:cNvPr id="627" name="Google Shape;627;g378126acfca_0_269"/>
          <p:cNvSpPr txBox="1"/>
          <p:nvPr>
            <p:ph type="title"/>
          </p:nvPr>
        </p:nvSpPr>
        <p:spPr>
          <a:xfrm>
            <a:off x="3889560" y="5806025"/>
            <a:ext cx="3712800" cy="823500"/>
          </a:xfrm>
          <a:prstGeom prst="rect">
            <a:avLst/>
          </a:prstGeom>
          <a:noFill/>
          <a:ln>
            <a:noFill/>
          </a:ln>
        </p:spPr>
        <p:txBody>
          <a:bodyPr anchorCtr="0" anchor="t" bIns="0" lIns="0" spcFirstLastPara="1" rIns="0" wrap="square" tIns="16825">
            <a:spAutoFit/>
          </a:bodyPr>
          <a:lstStyle/>
          <a:p>
            <a:pPr indent="0" lvl="0" marL="0" rtl="0" algn="l">
              <a:lnSpc>
                <a:spcPct val="100000"/>
              </a:lnSpc>
              <a:spcBef>
                <a:spcPts val="0"/>
              </a:spcBef>
              <a:spcAft>
                <a:spcPts val="0"/>
              </a:spcAft>
              <a:buNone/>
            </a:pPr>
            <a:r>
              <a:rPr lang="pl-PL">
                <a:solidFill>
                  <a:srgbClr val="38761D"/>
                </a:solidFill>
              </a:rPr>
              <a:t>Wybieraj:</a:t>
            </a:r>
            <a:endParaRPr>
              <a:solidFill>
                <a:srgbClr val="38761D"/>
              </a:solidFill>
            </a:endParaRPr>
          </a:p>
        </p:txBody>
      </p:sp>
      <p:sp>
        <p:nvSpPr>
          <p:cNvPr id="628" name="Google Shape;628;g378126acfca_0_269"/>
          <p:cNvSpPr txBox="1"/>
          <p:nvPr>
            <p:ph type="title"/>
          </p:nvPr>
        </p:nvSpPr>
        <p:spPr>
          <a:xfrm>
            <a:off x="13002253" y="5806025"/>
            <a:ext cx="2712000" cy="823500"/>
          </a:xfrm>
          <a:prstGeom prst="rect">
            <a:avLst/>
          </a:prstGeom>
          <a:noFill/>
          <a:ln>
            <a:noFill/>
          </a:ln>
        </p:spPr>
        <p:txBody>
          <a:bodyPr anchorCtr="0" anchor="t" bIns="0" lIns="0" spcFirstLastPara="1" rIns="0" wrap="square" tIns="16825">
            <a:spAutoFit/>
          </a:bodyPr>
          <a:lstStyle/>
          <a:p>
            <a:pPr indent="0" lvl="0" marL="0" rtl="0" algn="l">
              <a:lnSpc>
                <a:spcPct val="100000"/>
              </a:lnSpc>
              <a:spcBef>
                <a:spcPts val="0"/>
              </a:spcBef>
              <a:spcAft>
                <a:spcPts val="0"/>
              </a:spcAft>
              <a:buNone/>
            </a:pPr>
            <a:r>
              <a:rPr lang="pl-PL">
                <a:solidFill>
                  <a:srgbClr val="FF0000"/>
                </a:solidFill>
              </a:rPr>
              <a:t>Unikaj:</a:t>
            </a:r>
            <a:endParaRPr>
              <a:solidFill>
                <a:srgbClr val="FF0000"/>
              </a:solidFill>
            </a:endParaRPr>
          </a:p>
        </p:txBody>
      </p:sp>
      <p:sp>
        <p:nvSpPr>
          <p:cNvPr id="629" name="Google Shape;629;g378126acfca_0_269"/>
          <p:cNvSpPr txBox="1"/>
          <p:nvPr/>
        </p:nvSpPr>
        <p:spPr>
          <a:xfrm>
            <a:off x="2650400" y="6926075"/>
            <a:ext cx="6191100" cy="1517400"/>
          </a:xfrm>
          <a:prstGeom prst="rect">
            <a:avLst/>
          </a:prstGeom>
          <a:noFill/>
          <a:ln>
            <a:noFill/>
          </a:ln>
        </p:spPr>
        <p:txBody>
          <a:bodyPr anchorCtr="0" anchor="t" bIns="0" lIns="0" spcFirstLastPara="1" rIns="0" wrap="square" tIns="39450">
            <a:spAutoFit/>
          </a:bodyPr>
          <a:lstStyle/>
          <a:p>
            <a:pPr indent="-381000" lvl="0" marL="457200" marR="307120" rtl="0" algn="ctr">
              <a:lnSpc>
                <a:spcPct val="150000"/>
              </a:lnSpc>
              <a:spcBef>
                <a:spcPts val="0"/>
              </a:spcBef>
              <a:spcAft>
                <a:spcPts val="0"/>
              </a:spcAft>
              <a:buClr>
                <a:schemeClr val="dk1"/>
              </a:buClr>
              <a:buSzPts val="2400"/>
              <a:buChar char="➔"/>
            </a:pPr>
            <a:r>
              <a:rPr b="1" lang="pl-PL" sz="2400">
                <a:solidFill>
                  <a:schemeClr val="dk1"/>
                </a:solidFill>
              </a:rPr>
              <a:t>tkaniny naturalne</a:t>
            </a:r>
            <a:endParaRPr sz="2400">
              <a:solidFill>
                <a:schemeClr val="dk1"/>
              </a:solidFill>
            </a:endParaRPr>
          </a:p>
          <a:p>
            <a:pPr indent="-381000" lvl="0" marL="457200" marR="307120" rtl="0" algn="ctr">
              <a:lnSpc>
                <a:spcPct val="150000"/>
              </a:lnSpc>
              <a:spcBef>
                <a:spcPts val="0"/>
              </a:spcBef>
              <a:spcAft>
                <a:spcPts val="0"/>
              </a:spcAft>
              <a:buClr>
                <a:schemeClr val="dk1"/>
              </a:buClr>
              <a:buSzPts val="2400"/>
              <a:buChar char="➔"/>
            </a:pPr>
            <a:r>
              <a:rPr b="1" lang="pl-PL" sz="2400">
                <a:solidFill>
                  <a:schemeClr val="dk1"/>
                </a:solidFill>
              </a:rPr>
              <a:t>ubrania dobrej jakości</a:t>
            </a:r>
            <a:endParaRPr sz="2400">
              <a:solidFill>
                <a:schemeClr val="dk1"/>
              </a:solidFill>
            </a:endParaRPr>
          </a:p>
          <a:p>
            <a:pPr indent="-381000" lvl="0" marL="457200" marR="307120" rtl="0" algn="ctr">
              <a:lnSpc>
                <a:spcPct val="150000"/>
              </a:lnSpc>
              <a:spcBef>
                <a:spcPts val="0"/>
              </a:spcBef>
              <a:spcAft>
                <a:spcPts val="0"/>
              </a:spcAft>
              <a:buClr>
                <a:schemeClr val="dk1"/>
              </a:buClr>
              <a:buSzPts val="2400"/>
              <a:buChar char="➔"/>
            </a:pPr>
            <a:r>
              <a:rPr b="1" lang="pl-PL" sz="2400">
                <a:solidFill>
                  <a:schemeClr val="dk1"/>
                </a:solidFill>
              </a:rPr>
              <a:t>ubrania uniwersalne i ponadczasowe</a:t>
            </a:r>
            <a:endParaRPr sz="2400">
              <a:solidFill>
                <a:schemeClr val="dk1"/>
              </a:solidFill>
            </a:endParaRPr>
          </a:p>
        </p:txBody>
      </p:sp>
      <p:sp>
        <p:nvSpPr>
          <p:cNvPr id="630" name="Google Shape;630;g378126acfca_0_269"/>
          <p:cNvSpPr txBox="1"/>
          <p:nvPr/>
        </p:nvSpPr>
        <p:spPr>
          <a:xfrm>
            <a:off x="11262700" y="7033850"/>
            <a:ext cx="6191100" cy="1517400"/>
          </a:xfrm>
          <a:prstGeom prst="rect">
            <a:avLst/>
          </a:prstGeom>
          <a:noFill/>
          <a:ln>
            <a:noFill/>
          </a:ln>
        </p:spPr>
        <p:txBody>
          <a:bodyPr anchorCtr="0" anchor="t" bIns="0" lIns="0" spcFirstLastPara="1" rIns="0" wrap="square" tIns="39450">
            <a:spAutoFit/>
          </a:bodyPr>
          <a:lstStyle/>
          <a:p>
            <a:pPr indent="-381000" lvl="0" marL="457200" marR="307120" rtl="0" algn="ctr">
              <a:lnSpc>
                <a:spcPct val="150000"/>
              </a:lnSpc>
              <a:spcBef>
                <a:spcPts val="0"/>
              </a:spcBef>
              <a:spcAft>
                <a:spcPts val="0"/>
              </a:spcAft>
              <a:buClr>
                <a:schemeClr val="dk1"/>
              </a:buClr>
              <a:buSzPts val="2400"/>
              <a:buChar char="➔"/>
            </a:pPr>
            <a:r>
              <a:rPr b="1" lang="pl-PL" sz="2400">
                <a:solidFill>
                  <a:schemeClr val="dk1"/>
                </a:solidFill>
              </a:rPr>
              <a:t>syntetyków</a:t>
            </a:r>
            <a:endParaRPr sz="2400">
              <a:solidFill>
                <a:schemeClr val="dk1"/>
              </a:solidFill>
            </a:endParaRPr>
          </a:p>
          <a:p>
            <a:pPr indent="-381000" lvl="0" marL="457200" marR="307120" rtl="0" algn="ctr">
              <a:lnSpc>
                <a:spcPct val="150000"/>
              </a:lnSpc>
              <a:spcBef>
                <a:spcPts val="0"/>
              </a:spcBef>
              <a:spcAft>
                <a:spcPts val="0"/>
              </a:spcAft>
              <a:buClr>
                <a:schemeClr val="dk1"/>
              </a:buClr>
              <a:buSzPts val="2400"/>
              <a:buChar char="➔"/>
            </a:pPr>
            <a:r>
              <a:rPr b="1" lang="pl-PL" sz="2400">
                <a:solidFill>
                  <a:schemeClr val="dk1"/>
                </a:solidFill>
              </a:rPr>
              <a:t>ubrań złej jakości</a:t>
            </a:r>
            <a:endParaRPr sz="2400">
              <a:solidFill>
                <a:schemeClr val="dk1"/>
              </a:solidFill>
            </a:endParaRPr>
          </a:p>
          <a:p>
            <a:pPr indent="-381000" lvl="0" marL="457200" marR="307120" rtl="0" algn="ctr">
              <a:lnSpc>
                <a:spcPct val="150000"/>
              </a:lnSpc>
              <a:spcBef>
                <a:spcPts val="0"/>
              </a:spcBef>
              <a:spcAft>
                <a:spcPts val="0"/>
              </a:spcAft>
              <a:buClr>
                <a:schemeClr val="dk1"/>
              </a:buClr>
              <a:buSzPts val="2400"/>
              <a:buChar char="➔"/>
            </a:pPr>
            <a:r>
              <a:rPr b="1" lang="pl-PL" sz="2400">
                <a:solidFill>
                  <a:schemeClr val="dk1"/>
                </a:solidFill>
              </a:rPr>
              <a:t>sezonowych trendów modowych</a:t>
            </a:r>
            <a:endParaRPr sz="24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4" name="Shape 634"/>
        <p:cNvGrpSpPr/>
        <p:nvPr/>
      </p:nvGrpSpPr>
      <p:grpSpPr>
        <a:xfrm>
          <a:off x="0" y="0"/>
          <a:ext cx="0" cy="0"/>
          <a:chOff x="0" y="0"/>
          <a:chExt cx="0" cy="0"/>
        </a:xfrm>
      </p:grpSpPr>
      <p:sp>
        <p:nvSpPr>
          <p:cNvPr id="635" name="Google Shape;635;g378126acfca_0_395"/>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636" name="Google Shape;636;g378126acfca_0_395"/>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637" name="Google Shape;637;g378126acfca_0_395"/>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638" name="Google Shape;638;g378126acfca_0_395"/>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639" name="Google Shape;639;g378126acfca_0_395"/>
          <p:cNvSpPr txBox="1"/>
          <p:nvPr>
            <p:ph type="title"/>
          </p:nvPr>
        </p:nvSpPr>
        <p:spPr>
          <a:xfrm>
            <a:off x="3234825" y="2076625"/>
            <a:ext cx="5447100" cy="823500"/>
          </a:xfrm>
          <a:prstGeom prst="rect">
            <a:avLst/>
          </a:prstGeom>
          <a:noFill/>
          <a:ln>
            <a:noFill/>
          </a:ln>
        </p:spPr>
        <p:txBody>
          <a:bodyPr anchorCtr="0" anchor="t" bIns="0" lIns="0" spcFirstLastPara="1" rIns="0" wrap="square" tIns="16825">
            <a:spAutoFit/>
          </a:bodyPr>
          <a:lstStyle/>
          <a:p>
            <a:pPr indent="0" lvl="0" marL="25593" rtl="0" algn="ctr">
              <a:lnSpc>
                <a:spcPct val="100000"/>
              </a:lnSpc>
              <a:spcBef>
                <a:spcPts val="0"/>
              </a:spcBef>
              <a:spcAft>
                <a:spcPts val="0"/>
              </a:spcAft>
              <a:buNone/>
            </a:pPr>
            <a:r>
              <a:rPr lang="pl-PL"/>
              <a:t>Naciski lobby</a:t>
            </a:r>
            <a:endParaRPr sz="5239"/>
          </a:p>
        </p:txBody>
      </p:sp>
      <p:pic>
        <p:nvPicPr>
          <p:cNvPr id="640" name="Google Shape;640;g378126acfca_0_395"/>
          <p:cNvPicPr preferRelativeResize="0"/>
          <p:nvPr/>
        </p:nvPicPr>
        <p:blipFill>
          <a:blip r:embed="rId4">
            <a:alphaModFix/>
          </a:blip>
          <a:stretch>
            <a:fillRect/>
          </a:stretch>
        </p:blipFill>
        <p:spPr>
          <a:xfrm>
            <a:off x="2370275" y="4090852"/>
            <a:ext cx="7040378" cy="5198875"/>
          </a:xfrm>
          <a:prstGeom prst="rect">
            <a:avLst/>
          </a:prstGeom>
          <a:noFill/>
          <a:ln>
            <a:noFill/>
          </a:ln>
        </p:spPr>
      </p:pic>
      <p:pic>
        <p:nvPicPr>
          <p:cNvPr id="641" name="Google Shape;641;g378126acfca_0_395"/>
          <p:cNvPicPr preferRelativeResize="0"/>
          <p:nvPr/>
        </p:nvPicPr>
        <p:blipFill>
          <a:blip r:embed="rId5">
            <a:alphaModFix/>
          </a:blip>
          <a:stretch>
            <a:fillRect/>
          </a:stretch>
        </p:blipFill>
        <p:spPr>
          <a:xfrm>
            <a:off x="10903050" y="827600"/>
            <a:ext cx="6558674" cy="8744899"/>
          </a:xfrm>
          <a:prstGeom prst="rect">
            <a:avLst/>
          </a:prstGeom>
          <a:noFill/>
          <a:ln>
            <a:noFill/>
          </a:ln>
        </p:spPr>
      </p:pic>
      <p:sp>
        <p:nvSpPr>
          <p:cNvPr id="642" name="Google Shape;642;g378126acfca_0_395"/>
          <p:cNvSpPr txBox="1"/>
          <p:nvPr/>
        </p:nvSpPr>
        <p:spPr>
          <a:xfrm>
            <a:off x="2370275" y="9289725"/>
            <a:ext cx="3495000" cy="5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PL" sz="900">
                <a:solidFill>
                  <a:schemeClr val="dk1"/>
                </a:solidFill>
                <a:latin typeface="Calibri"/>
                <a:ea typeface="Calibri"/>
                <a:cs typeface="Calibri"/>
                <a:sym typeface="Calibri"/>
              </a:rPr>
              <a:t>https://kokoworld.pl/pl_PL/blog/articles/odziez-z-konopi</a:t>
            </a:r>
            <a:endParaRPr sz="900">
              <a:solidFill>
                <a:schemeClr val="dk1"/>
              </a:solidFill>
              <a:latin typeface="Calibri"/>
              <a:ea typeface="Calibri"/>
              <a:cs typeface="Calibri"/>
              <a:sym typeface="Calibri"/>
            </a:endParaRPr>
          </a:p>
        </p:txBody>
      </p:sp>
      <p:sp>
        <p:nvSpPr>
          <p:cNvPr id="643" name="Google Shape;643;g378126acfca_0_395"/>
          <p:cNvSpPr txBox="1"/>
          <p:nvPr/>
        </p:nvSpPr>
        <p:spPr>
          <a:xfrm>
            <a:off x="10903050" y="9534850"/>
            <a:ext cx="5098800" cy="9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PL" sz="900">
                <a:solidFill>
                  <a:schemeClr val="dk1"/>
                </a:solidFill>
                <a:latin typeface="Calibri"/>
                <a:ea typeface="Calibri"/>
                <a:cs typeface="Calibri"/>
                <a:sym typeface="Calibri"/>
              </a:rPr>
              <a:t>www.rolniczeabc.pl/385648,Uprawa-konopi-wloknistych-na-skale-przemyslowa.html</a:t>
            </a:r>
            <a:endParaRPr sz="9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7" name="Shape 647"/>
        <p:cNvGrpSpPr/>
        <p:nvPr/>
      </p:nvGrpSpPr>
      <p:grpSpPr>
        <a:xfrm>
          <a:off x="0" y="0"/>
          <a:ext cx="0" cy="0"/>
          <a:chOff x="0" y="0"/>
          <a:chExt cx="0" cy="0"/>
        </a:xfrm>
      </p:grpSpPr>
      <p:sp>
        <p:nvSpPr>
          <p:cNvPr id="648" name="Google Shape;648;g378126acfca_0_286"/>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649" name="Google Shape;649;g378126acfca_0_286"/>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650" name="Google Shape;650;g378126acfca_0_286"/>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651" name="Google Shape;651;g378126acfca_0_286"/>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652" name="Google Shape;652;g378126acfca_0_286"/>
          <p:cNvSpPr txBox="1"/>
          <p:nvPr>
            <p:ph type="title"/>
          </p:nvPr>
        </p:nvSpPr>
        <p:spPr>
          <a:xfrm>
            <a:off x="2719038" y="980550"/>
            <a:ext cx="14666100" cy="823500"/>
          </a:xfrm>
          <a:prstGeom prst="rect">
            <a:avLst/>
          </a:prstGeom>
          <a:noFill/>
          <a:ln>
            <a:noFill/>
          </a:ln>
        </p:spPr>
        <p:txBody>
          <a:bodyPr anchorCtr="0" anchor="t" bIns="0" lIns="0" spcFirstLastPara="1" rIns="0" wrap="square" tIns="16825">
            <a:spAutoFit/>
          </a:bodyPr>
          <a:lstStyle/>
          <a:p>
            <a:pPr indent="0" lvl="0" marL="0" rtl="0" algn="l">
              <a:lnSpc>
                <a:spcPct val="100000"/>
              </a:lnSpc>
              <a:spcBef>
                <a:spcPts val="0"/>
              </a:spcBef>
              <a:spcAft>
                <a:spcPts val="0"/>
              </a:spcAft>
              <a:buNone/>
            </a:pPr>
            <a:r>
              <a:rPr lang="pl-PL"/>
              <a:t>Zadbaj o właściwą pielęgnację odzieży</a:t>
            </a:r>
            <a:endParaRPr/>
          </a:p>
        </p:txBody>
      </p:sp>
      <p:sp>
        <p:nvSpPr>
          <p:cNvPr id="653" name="Google Shape;653;g378126acfca_0_286"/>
          <p:cNvSpPr txBox="1"/>
          <p:nvPr/>
        </p:nvSpPr>
        <p:spPr>
          <a:xfrm>
            <a:off x="1211025" y="2434800"/>
            <a:ext cx="5812500" cy="6901800"/>
          </a:xfrm>
          <a:prstGeom prst="rect">
            <a:avLst/>
          </a:prstGeom>
          <a:noFill/>
          <a:ln>
            <a:noFill/>
          </a:ln>
        </p:spPr>
        <p:txBody>
          <a:bodyPr anchorCtr="0" anchor="t" bIns="0" lIns="0" spcFirstLastPara="1" rIns="0" wrap="square" tIns="39450">
            <a:spAutoFit/>
          </a:bodyPr>
          <a:lstStyle/>
          <a:p>
            <a:pPr indent="0" lvl="0" marL="25593" marR="307120" rtl="0" algn="l">
              <a:lnSpc>
                <a:spcPct val="116603"/>
              </a:lnSpc>
              <a:spcBef>
                <a:spcPts val="0"/>
              </a:spcBef>
              <a:spcAft>
                <a:spcPts val="0"/>
              </a:spcAft>
              <a:buNone/>
            </a:pPr>
            <a:r>
              <a:rPr b="1" lang="pl-PL" sz="2900">
                <a:solidFill>
                  <a:srgbClr val="001D35"/>
                </a:solidFill>
                <a:highlight>
                  <a:srgbClr val="FFFFFF"/>
                </a:highlight>
                <a:latin typeface="Arial Black"/>
                <a:ea typeface="Arial Black"/>
                <a:cs typeface="Arial Black"/>
                <a:sym typeface="Arial Black"/>
              </a:rPr>
              <a:t>Zasady pielęgnacji:</a:t>
            </a:r>
            <a:endParaRPr b="1" sz="2900">
              <a:solidFill>
                <a:srgbClr val="001D35"/>
              </a:solidFill>
              <a:highlight>
                <a:srgbClr val="FFFFFF"/>
              </a:highlight>
              <a:latin typeface="Arial Black"/>
              <a:ea typeface="Arial Black"/>
              <a:cs typeface="Arial Black"/>
              <a:sym typeface="Arial Black"/>
            </a:endParaRPr>
          </a:p>
          <a:p>
            <a:pPr indent="0" lvl="0" marL="25593" marR="307120" rtl="0" algn="l">
              <a:lnSpc>
                <a:spcPct val="116603"/>
              </a:lnSpc>
              <a:spcBef>
                <a:spcPts val="0"/>
              </a:spcBef>
              <a:spcAft>
                <a:spcPts val="0"/>
              </a:spcAft>
              <a:buNone/>
            </a:pPr>
            <a:r>
              <a:t/>
            </a:r>
            <a:endParaRPr b="1" i="1" sz="2400">
              <a:solidFill>
                <a:srgbClr val="001D35"/>
              </a:solidFill>
              <a:highlight>
                <a:srgbClr val="FFFFFF"/>
              </a:highlight>
            </a:endParaRPr>
          </a:p>
          <a:p>
            <a:pPr indent="-381000" lvl="0" marL="457200" marR="307120" rtl="0" algn="l">
              <a:lnSpc>
                <a:spcPct val="150000"/>
              </a:lnSpc>
              <a:spcBef>
                <a:spcPts val="0"/>
              </a:spcBef>
              <a:spcAft>
                <a:spcPts val="0"/>
              </a:spcAft>
              <a:buClr>
                <a:srgbClr val="001D35"/>
              </a:buClr>
              <a:buSzPts val="2400"/>
              <a:buAutoNum type="arabicParenR"/>
            </a:pPr>
            <a:r>
              <a:rPr lang="pl-PL" sz="2400">
                <a:solidFill>
                  <a:srgbClr val="001D35"/>
                </a:solidFill>
                <a:highlight>
                  <a:srgbClr val="FFFFFF"/>
                </a:highlight>
              </a:rPr>
              <a:t>Nie pierz zbyt intensywnie (zmniejsz </a:t>
            </a:r>
            <a:r>
              <a:rPr lang="pl-PL" sz="2400">
                <a:solidFill>
                  <a:srgbClr val="001D35"/>
                </a:solidFill>
                <a:highlight>
                  <a:srgbClr val="FFFFFF"/>
                </a:highlight>
              </a:rPr>
              <a:t>częstotliwość</a:t>
            </a:r>
            <a:r>
              <a:rPr lang="pl-PL" sz="2400">
                <a:solidFill>
                  <a:srgbClr val="001D35"/>
                </a:solidFill>
                <a:highlight>
                  <a:srgbClr val="FFFFFF"/>
                </a:highlight>
              </a:rPr>
              <a:t> prania).</a:t>
            </a:r>
            <a:endParaRPr sz="2400">
              <a:solidFill>
                <a:srgbClr val="001D35"/>
              </a:solidFill>
              <a:highlight>
                <a:srgbClr val="FFFFFF"/>
              </a:highlight>
            </a:endParaRPr>
          </a:p>
          <a:p>
            <a:pPr indent="-381000" lvl="0" marL="457200" marR="307120" rtl="0" algn="l">
              <a:lnSpc>
                <a:spcPct val="150000"/>
              </a:lnSpc>
              <a:spcBef>
                <a:spcPts val="0"/>
              </a:spcBef>
              <a:spcAft>
                <a:spcPts val="0"/>
              </a:spcAft>
              <a:buClr>
                <a:srgbClr val="001D35"/>
              </a:buClr>
              <a:buSzPts val="2400"/>
              <a:buAutoNum type="arabicParenR"/>
            </a:pPr>
            <a:r>
              <a:rPr lang="pl-PL" sz="2400">
                <a:solidFill>
                  <a:srgbClr val="001D35"/>
                </a:solidFill>
                <a:highlight>
                  <a:srgbClr val="FFFFFF"/>
                </a:highlight>
              </a:rPr>
              <a:t>Dobieraj odpowiedni program prania.</a:t>
            </a:r>
            <a:endParaRPr sz="2400">
              <a:solidFill>
                <a:srgbClr val="001D35"/>
              </a:solidFill>
              <a:highlight>
                <a:srgbClr val="FFFFFF"/>
              </a:highlight>
            </a:endParaRPr>
          </a:p>
          <a:p>
            <a:pPr indent="-381000" lvl="0" marL="457200" marR="307120" rtl="0" algn="l">
              <a:lnSpc>
                <a:spcPct val="150000"/>
              </a:lnSpc>
              <a:spcBef>
                <a:spcPts val="0"/>
              </a:spcBef>
              <a:spcAft>
                <a:spcPts val="0"/>
              </a:spcAft>
              <a:buClr>
                <a:srgbClr val="001D35"/>
              </a:buClr>
              <a:buSzPts val="2400"/>
              <a:buAutoNum type="arabicParenR"/>
            </a:pPr>
            <a:r>
              <a:rPr lang="pl-PL" sz="2400">
                <a:solidFill>
                  <a:srgbClr val="001D35"/>
                </a:solidFill>
                <a:highlight>
                  <a:srgbClr val="FFFFFF"/>
                </a:highlight>
              </a:rPr>
              <a:t>Zwróć uwagę na prawidłowe suszenie ubrań.</a:t>
            </a:r>
            <a:endParaRPr sz="2400">
              <a:solidFill>
                <a:srgbClr val="001D35"/>
              </a:solidFill>
              <a:highlight>
                <a:srgbClr val="FFFFFF"/>
              </a:highlight>
            </a:endParaRPr>
          </a:p>
          <a:p>
            <a:pPr indent="-381000" lvl="0" marL="457200" marR="307120" rtl="0" algn="l">
              <a:lnSpc>
                <a:spcPct val="150000"/>
              </a:lnSpc>
              <a:spcBef>
                <a:spcPts val="0"/>
              </a:spcBef>
              <a:spcAft>
                <a:spcPts val="0"/>
              </a:spcAft>
              <a:buClr>
                <a:srgbClr val="001D35"/>
              </a:buClr>
              <a:buSzPts val="2400"/>
              <a:buAutoNum type="arabicParenR"/>
            </a:pPr>
            <a:r>
              <a:rPr lang="pl-PL" sz="2400">
                <a:solidFill>
                  <a:srgbClr val="001D35"/>
                </a:solidFill>
                <a:highlight>
                  <a:srgbClr val="FFFFFF"/>
                </a:highlight>
              </a:rPr>
              <a:t>Podczas prasowania unikaj bardzo wysokiej temperatury.</a:t>
            </a:r>
            <a:endParaRPr sz="2400">
              <a:solidFill>
                <a:srgbClr val="001D35"/>
              </a:solidFill>
              <a:highlight>
                <a:srgbClr val="FFFFFF"/>
              </a:highlight>
            </a:endParaRPr>
          </a:p>
          <a:p>
            <a:pPr indent="-381000" lvl="0" marL="457200" marR="307120" rtl="0" algn="l">
              <a:lnSpc>
                <a:spcPct val="150000"/>
              </a:lnSpc>
              <a:spcBef>
                <a:spcPts val="0"/>
              </a:spcBef>
              <a:spcAft>
                <a:spcPts val="0"/>
              </a:spcAft>
              <a:buClr>
                <a:srgbClr val="001D35"/>
              </a:buClr>
              <a:buSzPts val="2400"/>
              <a:buAutoNum type="arabicParenR"/>
            </a:pPr>
            <a:r>
              <a:rPr lang="pl-PL" sz="2400">
                <a:solidFill>
                  <a:srgbClr val="001D35"/>
                </a:solidFill>
                <a:highlight>
                  <a:srgbClr val="FFFFFF"/>
                </a:highlight>
              </a:rPr>
              <a:t>Zadbaj, aby ubrania w szafie miały przestrzeń do </a:t>
            </a:r>
            <a:r>
              <a:rPr lang="pl-PL" sz="2400">
                <a:solidFill>
                  <a:srgbClr val="474747"/>
                </a:solidFill>
                <a:highlight>
                  <a:srgbClr val="FFFFFF"/>
                </a:highlight>
              </a:rPr>
              <a:t>„</a:t>
            </a:r>
            <a:r>
              <a:rPr lang="pl-PL" sz="2400">
                <a:solidFill>
                  <a:srgbClr val="001D35"/>
                </a:solidFill>
                <a:highlight>
                  <a:srgbClr val="FFFFFF"/>
                </a:highlight>
              </a:rPr>
              <a:t>oddychania</a:t>
            </a:r>
            <a:r>
              <a:rPr lang="pl-PL" sz="2400">
                <a:solidFill>
                  <a:srgbClr val="474747"/>
                </a:solidFill>
                <a:highlight>
                  <a:srgbClr val="FFFFFF"/>
                </a:highlight>
              </a:rPr>
              <a:t>”</a:t>
            </a:r>
            <a:r>
              <a:rPr lang="pl-PL" sz="2400">
                <a:solidFill>
                  <a:srgbClr val="001D35"/>
                </a:solidFill>
                <a:highlight>
                  <a:srgbClr val="FFFFFF"/>
                </a:highlight>
              </a:rPr>
              <a:t>.</a:t>
            </a:r>
            <a:endParaRPr sz="2400">
              <a:solidFill>
                <a:srgbClr val="001D35"/>
              </a:solidFill>
              <a:highlight>
                <a:srgbClr val="FFFFFF"/>
              </a:highlight>
            </a:endParaRPr>
          </a:p>
          <a:p>
            <a:pPr indent="-381000" lvl="0" marL="457200" marR="307120" rtl="0" algn="l">
              <a:lnSpc>
                <a:spcPct val="150000"/>
              </a:lnSpc>
              <a:spcBef>
                <a:spcPts val="0"/>
              </a:spcBef>
              <a:spcAft>
                <a:spcPts val="0"/>
              </a:spcAft>
              <a:buClr>
                <a:srgbClr val="001D35"/>
              </a:buClr>
              <a:buSzPts val="2400"/>
              <a:buAutoNum type="arabicParenR"/>
            </a:pPr>
            <a:r>
              <a:rPr lang="pl-PL" sz="2400">
                <a:solidFill>
                  <a:srgbClr val="001D35"/>
                </a:solidFill>
                <a:highlight>
                  <a:srgbClr val="FFFFFF"/>
                </a:highlight>
              </a:rPr>
              <a:t>Po noszeniu nie wkładaj ubrań od razu do szafy, pozwól im odpocząć.</a:t>
            </a:r>
            <a:endParaRPr sz="2400">
              <a:solidFill>
                <a:srgbClr val="001D35"/>
              </a:solidFill>
              <a:highlight>
                <a:srgbClr val="FFFFFF"/>
              </a:highlight>
            </a:endParaRPr>
          </a:p>
        </p:txBody>
      </p:sp>
      <p:pic>
        <p:nvPicPr>
          <p:cNvPr id="654" name="Google Shape;654;g378126acfca_0_286"/>
          <p:cNvPicPr preferRelativeResize="0"/>
          <p:nvPr/>
        </p:nvPicPr>
        <p:blipFill>
          <a:blip r:embed="rId4">
            <a:alphaModFix/>
          </a:blip>
          <a:stretch>
            <a:fillRect/>
          </a:stretch>
        </p:blipFill>
        <p:spPr>
          <a:xfrm>
            <a:off x="7831675" y="2434800"/>
            <a:ext cx="11106175" cy="7414899"/>
          </a:xfrm>
          <a:prstGeom prst="rect">
            <a:avLst/>
          </a:prstGeom>
          <a:noFill/>
          <a:ln>
            <a:noFill/>
          </a:ln>
        </p:spPr>
      </p:pic>
      <p:pic>
        <p:nvPicPr>
          <p:cNvPr id="655" name="Google Shape;655;g378126acfca_0_286"/>
          <p:cNvPicPr preferRelativeResize="0"/>
          <p:nvPr/>
        </p:nvPicPr>
        <p:blipFill>
          <a:blip r:embed="rId5">
            <a:alphaModFix/>
          </a:blip>
          <a:stretch>
            <a:fillRect/>
          </a:stretch>
        </p:blipFill>
        <p:spPr>
          <a:xfrm>
            <a:off x="17273111" y="2434809"/>
            <a:ext cx="1664730" cy="1020825"/>
          </a:xfrm>
          <a:prstGeom prst="rect">
            <a:avLst/>
          </a:prstGeom>
          <a:noFill/>
          <a:ln>
            <a:noFill/>
          </a:ln>
        </p:spPr>
      </p:pic>
      <p:sp>
        <p:nvSpPr>
          <p:cNvPr id="656" name="Google Shape;656;g378126acfca_0_286"/>
          <p:cNvSpPr txBox="1"/>
          <p:nvPr/>
        </p:nvSpPr>
        <p:spPr>
          <a:xfrm>
            <a:off x="1106850" y="9548638"/>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Pomaganie przez ubranie</a:t>
            </a:r>
            <a:endParaRPr i="0" sz="1800" u="none" cap="none" strike="noStrike">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0" name="Shape 660"/>
        <p:cNvGrpSpPr/>
        <p:nvPr/>
      </p:nvGrpSpPr>
      <p:grpSpPr>
        <a:xfrm>
          <a:off x="0" y="0"/>
          <a:ext cx="0" cy="0"/>
          <a:chOff x="0" y="0"/>
          <a:chExt cx="0" cy="0"/>
        </a:xfrm>
      </p:grpSpPr>
      <p:sp>
        <p:nvSpPr>
          <p:cNvPr id="661" name="Google Shape;661;g378126acfca_0_341"/>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662" name="Google Shape;662;g378126acfca_0_341"/>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663" name="Google Shape;663;g378126acfca_0_341"/>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664" name="Google Shape;664;g378126acfca_0_341"/>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665" name="Google Shape;665;g378126acfca_0_341"/>
          <p:cNvSpPr txBox="1"/>
          <p:nvPr>
            <p:ph type="title"/>
          </p:nvPr>
        </p:nvSpPr>
        <p:spPr>
          <a:xfrm>
            <a:off x="921498" y="4311975"/>
            <a:ext cx="5146500" cy="1629900"/>
          </a:xfrm>
          <a:prstGeom prst="rect">
            <a:avLst/>
          </a:prstGeom>
          <a:noFill/>
          <a:ln>
            <a:noFill/>
          </a:ln>
        </p:spPr>
        <p:txBody>
          <a:bodyPr anchorCtr="0" anchor="t" bIns="0" lIns="0" spcFirstLastPara="1" rIns="0" wrap="square" tIns="16825">
            <a:spAutoFit/>
          </a:bodyPr>
          <a:lstStyle/>
          <a:p>
            <a:pPr indent="0" lvl="0" marL="0" rtl="0" algn="l">
              <a:lnSpc>
                <a:spcPct val="100000"/>
              </a:lnSpc>
              <a:spcBef>
                <a:spcPts val="0"/>
              </a:spcBef>
              <a:spcAft>
                <a:spcPts val="0"/>
              </a:spcAft>
              <a:buNone/>
            </a:pPr>
            <a:r>
              <a:rPr lang="pl-PL"/>
              <a:t>Daj ubraniom</a:t>
            </a:r>
            <a:endParaRPr/>
          </a:p>
          <a:p>
            <a:pPr indent="0" lvl="0" marL="0" rtl="0" algn="l">
              <a:lnSpc>
                <a:spcPct val="100000"/>
              </a:lnSpc>
              <a:spcBef>
                <a:spcPts val="0"/>
              </a:spcBef>
              <a:spcAft>
                <a:spcPts val="0"/>
              </a:spcAft>
              <a:buNone/>
            </a:pPr>
            <a:r>
              <a:rPr lang="pl-PL"/>
              <a:t>drugie życie!</a:t>
            </a:r>
            <a:endParaRPr/>
          </a:p>
        </p:txBody>
      </p:sp>
      <p:pic>
        <p:nvPicPr>
          <p:cNvPr id="666" name="Google Shape;666;g378126acfca_0_341"/>
          <p:cNvPicPr preferRelativeResize="0"/>
          <p:nvPr/>
        </p:nvPicPr>
        <p:blipFill>
          <a:blip r:embed="rId4">
            <a:alphaModFix/>
          </a:blip>
          <a:stretch>
            <a:fillRect/>
          </a:stretch>
        </p:blipFill>
        <p:spPr>
          <a:xfrm>
            <a:off x="9263300" y="757300"/>
            <a:ext cx="8470526" cy="4735800"/>
          </a:xfrm>
          <a:prstGeom prst="rect">
            <a:avLst/>
          </a:prstGeom>
          <a:noFill/>
          <a:ln>
            <a:noFill/>
          </a:ln>
        </p:spPr>
      </p:pic>
      <p:pic>
        <p:nvPicPr>
          <p:cNvPr id="667" name="Google Shape;667;g378126acfca_0_341"/>
          <p:cNvPicPr preferRelativeResize="0"/>
          <p:nvPr/>
        </p:nvPicPr>
        <p:blipFill>
          <a:blip r:embed="rId5">
            <a:alphaModFix/>
          </a:blip>
          <a:stretch>
            <a:fillRect/>
          </a:stretch>
        </p:blipFill>
        <p:spPr>
          <a:xfrm>
            <a:off x="9453325" y="5976800"/>
            <a:ext cx="9727575" cy="4225975"/>
          </a:xfrm>
          <a:prstGeom prst="rect">
            <a:avLst/>
          </a:prstGeom>
          <a:noFill/>
          <a:ln>
            <a:noFill/>
          </a:ln>
        </p:spPr>
      </p:pic>
      <p:sp>
        <p:nvSpPr>
          <p:cNvPr id="668" name="Google Shape;668;g378126acfca_0_341"/>
          <p:cNvSpPr txBox="1"/>
          <p:nvPr>
            <p:ph type="title"/>
          </p:nvPr>
        </p:nvSpPr>
        <p:spPr>
          <a:xfrm>
            <a:off x="5754400" y="7676450"/>
            <a:ext cx="3570900" cy="741600"/>
          </a:xfrm>
          <a:prstGeom prst="rect">
            <a:avLst/>
          </a:prstGeom>
        </p:spPr>
        <p:txBody>
          <a:bodyPr anchorCtr="0" anchor="t" bIns="184250" lIns="184250" spcFirstLastPara="1" rIns="184250" wrap="square" tIns="184250">
            <a:spAutoFit/>
          </a:bodyPr>
          <a:lstStyle/>
          <a:p>
            <a:pPr indent="0" lvl="0" marL="0" rtl="0" algn="l">
              <a:spcBef>
                <a:spcPts val="0"/>
              </a:spcBef>
              <a:spcAft>
                <a:spcPts val="0"/>
              </a:spcAft>
              <a:buNone/>
            </a:pPr>
            <a:r>
              <a:rPr b="1" lang="pl-PL" sz="2400">
                <a:latin typeface="Arial"/>
                <a:ea typeface="Arial"/>
                <a:cs typeface="Arial"/>
                <a:sym typeface="Arial"/>
              </a:rPr>
              <a:t>ubraniadooddania.pl</a:t>
            </a:r>
            <a:endParaRPr b="1" sz="2400">
              <a:latin typeface="Arial"/>
              <a:ea typeface="Arial"/>
              <a:cs typeface="Arial"/>
              <a:sym typeface="Arial"/>
            </a:endParaRPr>
          </a:p>
        </p:txBody>
      </p:sp>
      <p:sp>
        <p:nvSpPr>
          <p:cNvPr id="669" name="Google Shape;669;g378126acfca_0_341"/>
          <p:cNvSpPr txBox="1"/>
          <p:nvPr>
            <p:ph type="title"/>
          </p:nvPr>
        </p:nvSpPr>
        <p:spPr>
          <a:xfrm>
            <a:off x="6632950" y="2754400"/>
            <a:ext cx="1813800" cy="741600"/>
          </a:xfrm>
          <a:prstGeom prst="rect">
            <a:avLst/>
          </a:prstGeom>
        </p:spPr>
        <p:txBody>
          <a:bodyPr anchorCtr="0" anchor="t" bIns="184250" lIns="184250" spcFirstLastPara="1" rIns="184250" wrap="square" tIns="184250">
            <a:spAutoFit/>
          </a:bodyPr>
          <a:lstStyle/>
          <a:p>
            <a:pPr indent="0" lvl="0" marL="0" rtl="0" algn="l">
              <a:spcBef>
                <a:spcPts val="0"/>
              </a:spcBef>
              <a:spcAft>
                <a:spcPts val="0"/>
              </a:spcAft>
              <a:buNone/>
            </a:pPr>
            <a:r>
              <a:rPr b="1" lang="pl-PL" sz="2400">
                <a:latin typeface="Arial"/>
                <a:ea typeface="Arial"/>
                <a:cs typeface="Arial"/>
                <a:sym typeface="Arial"/>
              </a:rPr>
              <a:t>vinted</a:t>
            </a:r>
            <a:r>
              <a:rPr b="1" lang="pl-PL" sz="2400">
                <a:latin typeface="Arial"/>
                <a:ea typeface="Arial"/>
                <a:cs typeface="Arial"/>
                <a:sym typeface="Arial"/>
              </a:rPr>
              <a:t>.pl</a:t>
            </a:r>
            <a:endParaRPr b="1" sz="2400">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g377adf4ea3e_0_374"/>
          <p:cNvPicPr preferRelativeResize="0"/>
          <p:nvPr/>
        </p:nvPicPr>
        <p:blipFill rotWithShape="1">
          <a:blip r:embed="rId3">
            <a:alphaModFix/>
          </a:blip>
          <a:srcRect b="0" l="0" r="0" t="0"/>
          <a:stretch/>
        </p:blipFill>
        <p:spPr>
          <a:xfrm>
            <a:off x="7683145" y="3569426"/>
            <a:ext cx="4737892" cy="1230853"/>
          </a:xfrm>
          <a:prstGeom prst="rect">
            <a:avLst/>
          </a:prstGeom>
          <a:noFill/>
          <a:ln>
            <a:noFill/>
          </a:ln>
        </p:spPr>
      </p:pic>
      <p:sp>
        <p:nvSpPr>
          <p:cNvPr id="675" name="Google Shape;675;g377adf4ea3e_0_374"/>
          <p:cNvSpPr txBox="1"/>
          <p:nvPr/>
        </p:nvSpPr>
        <p:spPr>
          <a:xfrm>
            <a:off x="5618416" y="5501424"/>
            <a:ext cx="8865300" cy="817500"/>
          </a:xfrm>
          <a:prstGeom prst="rect">
            <a:avLst/>
          </a:prstGeom>
          <a:noFill/>
          <a:ln>
            <a:noFill/>
          </a:ln>
        </p:spPr>
        <p:txBody>
          <a:bodyPr anchorCtr="0" anchor="t" bIns="0" lIns="0" spcFirstLastPara="1" rIns="0" wrap="square" tIns="16825">
            <a:spAutoFit/>
          </a:bodyPr>
          <a:lstStyle/>
          <a:p>
            <a:pPr indent="0" lvl="0" marL="25593" rtl="0" algn="ctr">
              <a:spcBef>
                <a:spcPts val="0"/>
              </a:spcBef>
              <a:spcAft>
                <a:spcPts val="0"/>
              </a:spcAft>
              <a:buNone/>
            </a:pPr>
            <a:r>
              <a:rPr lang="pl-PL" sz="5200">
                <a:latin typeface="Arial Black"/>
                <a:ea typeface="Arial Black"/>
                <a:cs typeface="Arial Black"/>
                <a:sym typeface="Arial Black"/>
              </a:rPr>
              <a:t>DZIĘKUJEMY!</a:t>
            </a:r>
            <a:endParaRPr sz="5200"/>
          </a:p>
        </p:txBody>
      </p:sp>
      <p:sp>
        <p:nvSpPr>
          <p:cNvPr id="676" name="Google Shape;676;g377adf4ea3e_0_374"/>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677" name="Google Shape;677;g377adf4ea3e_0_374"/>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678" name="Google Shape;678;g377adf4ea3e_0_374"/>
          <p:cNvSpPr txBox="1"/>
          <p:nvPr>
            <p:ph idx="11" type="ftr"/>
          </p:nvPr>
        </p:nvSpPr>
        <p:spPr>
          <a:xfrm>
            <a:off x="15762595" y="10527150"/>
            <a:ext cx="3920700" cy="210300"/>
          </a:xfrm>
          <a:prstGeom prst="rect">
            <a:avLst/>
          </a:prstGeom>
          <a:noFill/>
          <a:ln>
            <a:noFill/>
          </a:ln>
        </p:spPr>
        <p:txBody>
          <a:bodyPr anchorCtr="0" anchor="t" bIns="0" lIns="0" spcFirstLastPara="1" rIns="0" wrap="square" tIns="23925">
            <a:spAutoFit/>
          </a:bodyPr>
          <a:lstStyle/>
          <a:p>
            <a:pPr indent="0" lvl="0" marL="25593" rtl="0" algn="ctr">
              <a:lnSpc>
                <a:spcPct val="100000"/>
              </a:lnSpc>
              <a:spcBef>
                <a:spcPts val="0"/>
              </a:spcBef>
              <a:spcAft>
                <a:spcPts val="0"/>
              </a:spcAft>
              <a:buNone/>
            </a:pPr>
            <a:r>
              <a:rPr lang="pl-PL"/>
              <a:t>DEPARTAMENT KLIMATU I ŚRODOWISKA</a:t>
            </a:r>
            <a:endParaRPr sz="1209"/>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378126acfca_0_0"/>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259" name="Google Shape;259;g378126acfca_0_0"/>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260" name="Google Shape;260;g378126acfca_0_0"/>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261" name="Google Shape;261;g378126acfca_0_0"/>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pic>
        <p:nvPicPr>
          <p:cNvPr id="262" name="Google Shape;262;g378126acfca_0_0" title="annual-co-emissions-by-region.png"/>
          <p:cNvPicPr preferRelativeResize="0"/>
          <p:nvPr/>
        </p:nvPicPr>
        <p:blipFill>
          <a:blip r:embed="rId4">
            <a:alphaModFix/>
          </a:blip>
          <a:stretch>
            <a:fillRect/>
          </a:stretch>
        </p:blipFill>
        <p:spPr>
          <a:xfrm>
            <a:off x="6706773" y="237900"/>
            <a:ext cx="11949128" cy="10134600"/>
          </a:xfrm>
          <a:prstGeom prst="rect">
            <a:avLst/>
          </a:prstGeom>
          <a:noFill/>
          <a:ln>
            <a:noFill/>
          </a:ln>
        </p:spPr>
      </p:pic>
      <p:sp>
        <p:nvSpPr>
          <p:cNvPr id="263" name="Google Shape;263;g378126acfca_0_0"/>
          <p:cNvSpPr txBox="1"/>
          <p:nvPr>
            <p:ph type="title"/>
          </p:nvPr>
        </p:nvSpPr>
        <p:spPr>
          <a:xfrm>
            <a:off x="1012450" y="1627800"/>
            <a:ext cx="4492500" cy="1678200"/>
          </a:xfrm>
          <a:prstGeom prst="rect">
            <a:avLst/>
          </a:prstGeom>
          <a:noFill/>
          <a:ln>
            <a:noFill/>
          </a:ln>
        </p:spPr>
        <p:txBody>
          <a:bodyPr anchorCtr="0" anchor="t" bIns="0" lIns="0" spcFirstLastPara="1" rIns="0" wrap="square" tIns="170700">
            <a:spAutoFit/>
          </a:bodyPr>
          <a:lstStyle/>
          <a:p>
            <a:pPr indent="0" lvl="0" marL="25593" marR="0" rtl="0" algn="l">
              <a:lnSpc>
                <a:spcPct val="97058"/>
              </a:lnSpc>
              <a:spcBef>
                <a:spcPts val="0"/>
              </a:spcBef>
              <a:spcAft>
                <a:spcPts val="0"/>
              </a:spcAft>
              <a:buNone/>
            </a:pPr>
            <a:r>
              <a:rPr lang="pl-PL" sz="5039"/>
              <a:t>Emisja CO2</a:t>
            </a:r>
            <a:endParaRPr sz="5039"/>
          </a:p>
          <a:p>
            <a:pPr indent="0" lvl="0" marL="25593" marR="0" rtl="0" algn="l">
              <a:lnSpc>
                <a:spcPct val="97058"/>
              </a:lnSpc>
              <a:spcBef>
                <a:spcPts val="0"/>
              </a:spcBef>
              <a:spcAft>
                <a:spcPts val="0"/>
              </a:spcAft>
              <a:buNone/>
            </a:pPr>
            <a:r>
              <a:rPr lang="pl-PL" sz="5039"/>
              <a:t>na świecie</a:t>
            </a:r>
            <a:endParaRPr baseline="30000" sz="5039"/>
          </a:p>
        </p:txBody>
      </p:sp>
      <p:sp>
        <p:nvSpPr>
          <p:cNvPr id="264" name="Google Shape;264;g378126acfca_0_0"/>
          <p:cNvSpPr txBox="1"/>
          <p:nvPr/>
        </p:nvSpPr>
        <p:spPr>
          <a:xfrm>
            <a:off x="1012450" y="3847025"/>
            <a:ext cx="5072700" cy="5147700"/>
          </a:xfrm>
          <a:prstGeom prst="rect">
            <a:avLst/>
          </a:prstGeom>
          <a:solidFill>
            <a:schemeClr val="lt1"/>
          </a:solidFill>
          <a:ln>
            <a:noFill/>
          </a:ln>
        </p:spPr>
        <p:txBody>
          <a:bodyPr anchorCtr="0" anchor="t" bIns="0" lIns="0" spcFirstLastPara="1" rIns="0" wrap="square" tIns="39450">
            <a:spAutoFit/>
          </a:bodyPr>
          <a:lstStyle/>
          <a:p>
            <a:pPr indent="0" lvl="0" marL="0" marR="307120" rtl="0" algn="l">
              <a:lnSpc>
                <a:spcPct val="116603"/>
              </a:lnSpc>
              <a:spcBef>
                <a:spcPts val="0"/>
              </a:spcBef>
              <a:spcAft>
                <a:spcPts val="0"/>
              </a:spcAft>
              <a:buNone/>
            </a:pPr>
            <a:r>
              <a:rPr b="1" lang="pl-PL" sz="2400">
                <a:solidFill>
                  <a:schemeClr val="dk1"/>
                </a:solidFill>
                <a:highlight>
                  <a:srgbClr val="FFFFFF"/>
                </a:highlight>
              </a:rPr>
              <a:t>A jak jest w Polsce?</a:t>
            </a:r>
            <a:r>
              <a:rPr lang="pl-PL" sz="2400">
                <a:solidFill>
                  <a:schemeClr val="dk1"/>
                </a:solidFill>
                <a:highlight>
                  <a:srgbClr val="FFFFFF"/>
                </a:highlight>
              </a:rPr>
              <a:t> </a:t>
            </a:r>
            <a:r>
              <a:rPr lang="pl-PL" sz="2400">
                <a:solidFill>
                  <a:srgbClr val="22242D"/>
                </a:solidFill>
                <a:highlight>
                  <a:srgbClr val="FFFFFF"/>
                </a:highlight>
              </a:rPr>
              <a:t>Branża lotnicza i instalacje stacjonarne wygenerowały w 2024 roku</a:t>
            </a:r>
            <a:endParaRPr sz="2400">
              <a:solidFill>
                <a:srgbClr val="22242D"/>
              </a:solidFill>
              <a:highlight>
                <a:srgbClr val="FFFFFF"/>
              </a:highlight>
            </a:endParaRPr>
          </a:p>
          <a:p>
            <a:pPr indent="0" lvl="0" marL="0" marR="307120" rtl="0" algn="l">
              <a:lnSpc>
                <a:spcPct val="116603"/>
              </a:lnSpc>
              <a:spcBef>
                <a:spcPts val="0"/>
              </a:spcBef>
              <a:spcAft>
                <a:spcPts val="0"/>
              </a:spcAft>
              <a:buNone/>
            </a:pPr>
            <a:r>
              <a:rPr b="1" lang="pl-PL" sz="2400">
                <a:solidFill>
                  <a:srgbClr val="22242D"/>
                </a:solidFill>
                <a:highlight>
                  <a:srgbClr val="FFFFFF"/>
                </a:highlight>
              </a:rPr>
              <a:t>147,9 mln ton</a:t>
            </a:r>
            <a:r>
              <a:rPr lang="pl-PL" sz="2400">
                <a:solidFill>
                  <a:srgbClr val="22242D"/>
                </a:solidFill>
                <a:highlight>
                  <a:srgbClr val="FFFFFF"/>
                </a:highlight>
              </a:rPr>
              <a:t> dwutlenku węgla tzw. zweryfikowanych emisji.</a:t>
            </a:r>
            <a:endParaRPr sz="2400">
              <a:solidFill>
                <a:srgbClr val="22242D"/>
              </a:solidFill>
              <a:highlight>
                <a:srgbClr val="FFFFFF"/>
              </a:highlight>
            </a:endParaRPr>
          </a:p>
          <a:p>
            <a:pPr indent="0" lvl="0" marL="0" marR="307120" rtl="0" algn="l">
              <a:lnSpc>
                <a:spcPct val="116603"/>
              </a:lnSpc>
              <a:spcBef>
                <a:spcPts val="0"/>
              </a:spcBef>
              <a:spcAft>
                <a:spcPts val="0"/>
              </a:spcAft>
              <a:buNone/>
            </a:pPr>
            <a:r>
              <a:t/>
            </a:r>
            <a:endParaRPr sz="2400">
              <a:solidFill>
                <a:srgbClr val="22242D"/>
              </a:solidFill>
              <a:highlight>
                <a:srgbClr val="FFFFFF"/>
              </a:highlight>
            </a:endParaRPr>
          </a:p>
          <a:p>
            <a:pPr indent="0" lvl="0" marL="0" marR="307120" rtl="0" algn="l">
              <a:lnSpc>
                <a:spcPct val="116603"/>
              </a:lnSpc>
              <a:spcBef>
                <a:spcPts val="0"/>
              </a:spcBef>
              <a:spcAft>
                <a:spcPts val="0"/>
              </a:spcAft>
              <a:buNone/>
            </a:pPr>
            <a:r>
              <a:rPr lang="pl-PL" sz="2400">
                <a:solidFill>
                  <a:srgbClr val="22242D"/>
                </a:solidFill>
                <a:highlight>
                  <a:srgbClr val="FFFFFF"/>
                </a:highlight>
              </a:rPr>
              <a:t>Według danych Business Insider Polska emituje 175 ton CO2</a:t>
            </a:r>
            <a:endParaRPr sz="2400">
              <a:solidFill>
                <a:srgbClr val="22242D"/>
              </a:solidFill>
              <a:highlight>
                <a:srgbClr val="FFFFFF"/>
              </a:highlight>
            </a:endParaRPr>
          </a:p>
          <a:p>
            <a:pPr indent="0" lvl="0" marL="0" marR="307120" rtl="0" algn="l">
              <a:lnSpc>
                <a:spcPct val="116603"/>
              </a:lnSpc>
              <a:spcBef>
                <a:spcPts val="0"/>
              </a:spcBef>
              <a:spcAft>
                <a:spcPts val="0"/>
              </a:spcAft>
              <a:buNone/>
            </a:pPr>
            <a:r>
              <a:rPr lang="pl-PL" sz="2400">
                <a:solidFill>
                  <a:srgbClr val="22242D"/>
                </a:solidFill>
                <a:highlight>
                  <a:srgbClr val="FFFFFF"/>
                </a:highlight>
              </a:rPr>
              <a:t>na milion euro PKB, co czyni ją liderem emisji w Unii Europejskiej. Dla porównania, średnia unijna wynosi 59 ton.</a:t>
            </a:r>
            <a:endParaRPr sz="2400">
              <a:solidFill>
                <a:srgbClr val="22242D"/>
              </a:solidFill>
              <a:highlight>
                <a:srgbClr val="FFFFFF"/>
              </a:highlight>
            </a:endParaRPr>
          </a:p>
        </p:txBody>
      </p:sp>
      <p:sp>
        <p:nvSpPr>
          <p:cNvPr id="265" name="Google Shape;265;g378126acfca_0_0"/>
          <p:cNvSpPr txBox="1"/>
          <p:nvPr/>
        </p:nvSpPr>
        <p:spPr>
          <a:xfrm>
            <a:off x="837600" y="9146738"/>
            <a:ext cx="4166400" cy="4632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Business Insider</a:t>
            </a:r>
            <a:endParaRPr i="0" sz="1800" u="none" cap="none" strike="noStrike">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9" name="Shape 269"/>
        <p:cNvGrpSpPr/>
        <p:nvPr/>
      </p:nvGrpSpPr>
      <p:grpSpPr>
        <a:xfrm>
          <a:off x="0" y="0"/>
          <a:ext cx="0" cy="0"/>
          <a:chOff x="0" y="0"/>
          <a:chExt cx="0" cy="0"/>
        </a:xfrm>
      </p:grpSpPr>
      <p:sp>
        <p:nvSpPr>
          <p:cNvPr id="270" name="Google Shape;270;g377c7ef12f2_0_631"/>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71" name="Google Shape;271;g377c7ef12f2_0_631"/>
          <p:cNvSpPr txBox="1"/>
          <p:nvPr>
            <p:ph type="title"/>
          </p:nvPr>
        </p:nvSpPr>
        <p:spPr>
          <a:xfrm>
            <a:off x="1212950" y="2436125"/>
            <a:ext cx="7619400" cy="2813700"/>
          </a:xfrm>
          <a:prstGeom prst="rect">
            <a:avLst/>
          </a:prstGeom>
          <a:noFill/>
          <a:ln>
            <a:noFill/>
          </a:ln>
        </p:spPr>
        <p:txBody>
          <a:bodyPr anchorCtr="0" anchor="t" bIns="0" lIns="0" spcFirstLastPara="1" rIns="0" wrap="square" tIns="170700">
            <a:spAutoFit/>
          </a:bodyPr>
          <a:lstStyle/>
          <a:p>
            <a:pPr indent="0" lvl="0" marL="0" rtl="0" algn="l">
              <a:lnSpc>
                <a:spcPct val="115000"/>
              </a:lnSpc>
              <a:spcBef>
                <a:spcPts val="0"/>
              </a:spcBef>
              <a:spcAft>
                <a:spcPts val="0"/>
              </a:spcAft>
              <a:buClr>
                <a:schemeClr val="dk1"/>
              </a:buClr>
              <a:buSzPts val="1100"/>
              <a:buFont typeface="Arial"/>
              <a:buNone/>
            </a:pPr>
            <a:r>
              <a:rPr lang="pl-PL" sz="5200"/>
              <a:t>Globalny dzień długu ekologicznego </a:t>
            </a:r>
            <a:r>
              <a:rPr lang="pl-PL" sz="5200">
                <a:solidFill>
                  <a:srgbClr val="474747"/>
                </a:solidFill>
                <a:highlight>
                  <a:srgbClr val="FFFFFF"/>
                </a:highlight>
              </a:rPr>
              <a:t>–</a:t>
            </a:r>
            <a:r>
              <a:rPr lang="pl-PL" sz="5200"/>
              <a:t> 24.07.2025 r.</a:t>
            </a:r>
            <a:endParaRPr sz="5200"/>
          </a:p>
        </p:txBody>
      </p:sp>
      <p:pic>
        <p:nvPicPr>
          <p:cNvPr id="272" name="Google Shape;272;g377c7ef12f2_0_631"/>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pic>
        <p:nvPicPr>
          <p:cNvPr id="273" name="Google Shape;273;g377c7ef12f2_0_631"/>
          <p:cNvPicPr preferRelativeResize="0"/>
          <p:nvPr/>
        </p:nvPicPr>
        <p:blipFill>
          <a:blip r:embed="rId4">
            <a:alphaModFix/>
          </a:blip>
          <a:stretch>
            <a:fillRect/>
          </a:stretch>
        </p:blipFill>
        <p:spPr>
          <a:xfrm>
            <a:off x="9847878" y="2308290"/>
            <a:ext cx="9064297" cy="6621161"/>
          </a:xfrm>
          <a:prstGeom prst="rect">
            <a:avLst/>
          </a:prstGeom>
          <a:noFill/>
          <a:ln>
            <a:noFill/>
          </a:ln>
        </p:spPr>
      </p:pic>
      <p:sp>
        <p:nvSpPr>
          <p:cNvPr id="274" name="Google Shape;274;g377c7ef12f2_0_631"/>
          <p:cNvSpPr txBox="1"/>
          <p:nvPr/>
        </p:nvSpPr>
        <p:spPr>
          <a:xfrm>
            <a:off x="1192000" y="5843425"/>
            <a:ext cx="8074200" cy="1270800"/>
          </a:xfrm>
          <a:prstGeom prst="rect">
            <a:avLst/>
          </a:prstGeom>
          <a:noFill/>
          <a:ln>
            <a:noFill/>
          </a:ln>
        </p:spPr>
        <p:txBody>
          <a:bodyPr anchorCtr="0" anchor="t" bIns="0" lIns="0" spcFirstLastPara="1" rIns="0" wrap="square" tIns="39450">
            <a:spAutoFit/>
          </a:bodyPr>
          <a:lstStyle/>
          <a:p>
            <a:pPr indent="0" lvl="0" marL="25593" marR="307120" rtl="0" algn="l">
              <a:lnSpc>
                <a:spcPct val="116603"/>
              </a:lnSpc>
              <a:spcBef>
                <a:spcPts val="0"/>
              </a:spcBef>
              <a:spcAft>
                <a:spcPts val="0"/>
              </a:spcAft>
              <a:buNone/>
            </a:pPr>
            <a:r>
              <a:rPr lang="pl-PL" sz="2400">
                <a:solidFill>
                  <a:schemeClr val="dk1"/>
                </a:solidFill>
              </a:rPr>
              <a:t>Globalny dzień długu ekologicznego to </a:t>
            </a:r>
            <a:r>
              <a:rPr lang="pl-PL" sz="2400">
                <a:solidFill>
                  <a:srgbClr val="001D35"/>
                </a:solidFill>
                <a:highlight>
                  <a:srgbClr val="FFFFFF"/>
                </a:highlight>
              </a:rPr>
              <a:t>dzień w roku,</a:t>
            </a:r>
            <a:endParaRPr sz="2400">
              <a:solidFill>
                <a:srgbClr val="001D35"/>
              </a:solidFill>
              <a:highlight>
                <a:srgbClr val="FFFFFF"/>
              </a:highlight>
            </a:endParaRPr>
          </a:p>
          <a:p>
            <a:pPr indent="0" lvl="0" marL="25593" marR="307120" rtl="0" algn="l">
              <a:lnSpc>
                <a:spcPct val="116603"/>
              </a:lnSpc>
              <a:spcBef>
                <a:spcPts val="0"/>
              </a:spcBef>
              <a:spcAft>
                <a:spcPts val="0"/>
              </a:spcAft>
              <a:buNone/>
            </a:pPr>
            <a:r>
              <a:rPr lang="pl-PL" sz="2400">
                <a:solidFill>
                  <a:srgbClr val="001D35"/>
                </a:solidFill>
                <a:highlight>
                  <a:srgbClr val="FFFFFF"/>
                </a:highlight>
              </a:rPr>
              <a:t>w którym ludzkość zużyła wszystkie zasoby, jakie Ziemia jest w stanie odtworzyć w ciągu tych dwunastu miesięcy.</a:t>
            </a:r>
            <a:endParaRPr sz="2400">
              <a:latin typeface="Arial"/>
              <a:ea typeface="Arial"/>
              <a:cs typeface="Arial"/>
              <a:sym typeface="Arial"/>
            </a:endParaRPr>
          </a:p>
        </p:txBody>
      </p:sp>
      <p:sp>
        <p:nvSpPr>
          <p:cNvPr id="275" name="Google Shape;275;g377c7ef12f2_0_631"/>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276" name="Google Shape;276;g377c7ef12f2_0_631"/>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377c7ef12f2_0_664"/>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282" name="Google Shape;282;g377c7ef12f2_0_664"/>
          <p:cNvSpPr txBox="1"/>
          <p:nvPr>
            <p:ph type="title"/>
          </p:nvPr>
        </p:nvSpPr>
        <p:spPr>
          <a:xfrm>
            <a:off x="1636299" y="1207800"/>
            <a:ext cx="11125200" cy="955200"/>
          </a:xfrm>
          <a:prstGeom prst="rect">
            <a:avLst/>
          </a:prstGeom>
          <a:noFill/>
          <a:ln>
            <a:noFill/>
          </a:ln>
        </p:spPr>
        <p:txBody>
          <a:bodyPr anchorCtr="0" anchor="t" bIns="0" lIns="0" spcFirstLastPara="1" rIns="0" wrap="square" tIns="170700">
            <a:spAutoFit/>
          </a:bodyPr>
          <a:lstStyle/>
          <a:p>
            <a:pPr indent="0" lvl="0" marL="25593" marR="0" rtl="0" algn="l">
              <a:lnSpc>
                <a:spcPct val="97058"/>
              </a:lnSpc>
              <a:spcBef>
                <a:spcPts val="0"/>
              </a:spcBef>
              <a:spcAft>
                <a:spcPts val="0"/>
              </a:spcAft>
              <a:buNone/>
            </a:pPr>
            <a:r>
              <a:rPr lang="pl-PL" sz="5239"/>
              <a:t>Złe gospodarowanie zasobami</a:t>
            </a:r>
            <a:endParaRPr sz="5239"/>
          </a:p>
        </p:txBody>
      </p:sp>
      <p:pic>
        <p:nvPicPr>
          <p:cNvPr id="283" name="Google Shape;283;g377c7ef12f2_0_664"/>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284" name="Google Shape;284;g377c7ef12f2_0_664"/>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285" name="Google Shape;285;g377c7ef12f2_0_664"/>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pic>
        <p:nvPicPr>
          <p:cNvPr id="286" name="Google Shape;286;g377c7ef12f2_0_664" title="How_many_Earths_2022_EN_sm.jpg"/>
          <p:cNvPicPr preferRelativeResize="0"/>
          <p:nvPr/>
        </p:nvPicPr>
        <p:blipFill>
          <a:blip r:embed="rId4">
            <a:alphaModFix/>
          </a:blip>
          <a:stretch>
            <a:fillRect/>
          </a:stretch>
        </p:blipFill>
        <p:spPr>
          <a:xfrm>
            <a:off x="13027200" y="1207788"/>
            <a:ext cx="5415243" cy="8892025"/>
          </a:xfrm>
          <a:prstGeom prst="rect">
            <a:avLst/>
          </a:prstGeom>
          <a:noFill/>
          <a:ln>
            <a:noFill/>
          </a:ln>
        </p:spPr>
      </p:pic>
      <p:sp>
        <p:nvSpPr>
          <p:cNvPr id="287" name="Google Shape;287;g377c7ef12f2_0_664"/>
          <p:cNvSpPr txBox="1"/>
          <p:nvPr/>
        </p:nvSpPr>
        <p:spPr>
          <a:xfrm>
            <a:off x="1566325" y="3223250"/>
            <a:ext cx="4561800" cy="4286100"/>
          </a:xfrm>
          <a:prstGeom prst="rect">
            <a:avLst/>
          </a:prstGeom>
          <a:solidFill>
            <a:schemeClr val="lt1"/>
          </a:solidFill>
          <a:ln>
            <a:noFill/>
          </a:ln>
        </p:spPr>
        <p:txBody>
          <a:bodyPr anchorCtr="0" anchor="t" bIns="0" lIns="0" spcFirstLastPara="1" rIns="0" wrap="square" tIns="39450">
            <a:spAutoFit/>
          </a:bodyPr>
          <a:lstStyle/>
          <a:p>
            <a:pPr indent="0" lvl="0" marL="0" marR="307120" rtl="0" algn="l">
              <a:lnSpc>
                <a:spcPct val="116603"/>
              </a:lnSpc>
              <a:spcBef>
                <a:spcPts val="0"/>
              </a:spcBef>
              <a:spcAft>
                <a:spcPts val="0"/>
              </a:spcAft>
              <a:buNone/>
            </a:pPr>
            <a:r>
              <a:rPr lang="pl-PL" sz="2400">
                <a:solidFill>
                  <a:schemeClr val="dk1"/>
                </a:solidFill>
                <a:highlight>
                  <a:srgbClr val="FFFFFF"/>
                </a:highlight>
              </a:rPr>
              <a:t>Według danych ONZ każdego roku na świecie marnowana jest aż 1/3 wyprodukowanej żywności. Jej powierzchnia zajęłaby więcej miejsca niż Chiny i Indie razem wzięte.</a:t>
            </a:r>
            <a:endParaRPr sz="2400">
              <a:solidFill>
                <a:schemeClr val="dk1"/>
              </a:solidFill>
              <a:highlight>
                <a:srgbClr val="FFFFFF"/>
              </a:highlight>
            </a:endParaRPr>
          </a:p>
          <a:p>
            <a:pPr indent="0" lvl="0" marL="0" marR="307120" rtl="0" algn="l">
              <a:lnSpc>
                <a:spcPct val="116603"/>
              </a:lnSpc>
              <a:spcBef>
                <a:spcPts val="0"/>
              </a:spcBef>
              <a:spcAft>
                <a:spcPts val="0"/>
              </a:spcAft>
              <a:buNone/>
            </a:pPr>
            <a:r>
              <a:t/>
            </a:r>
            <a:endParaRPr sz="2400">
              <a:solidFill>
                <a:schemeClr val="dk1"/>
              </a:solidFill>
              <a:highlight>
                <a:srgbClr val="FFFFFF"/>
              </a:highlight>
            </a:endParaRPr>
          </a:p>
          <a:p>
            <a:pPr indent="0" lvl="0" marL="0" marR="307120" rtl="0" algn="l">
              <a:lnSpc>
                <a:spcPct val="116603"/>
              </a:lnSpc>
              <a:spcBef>
                <a:spcPts val="0"/>
              </a:spcBef>
              <a:spcAft>
                <a:spcPts val="0"/>
              </a:spcAft>
              <a:buNone/>
            </a:pPr>
            <a:r>
              <a:rPr lang="pl-PL" sz="2400">
                <a:solidFill>
                  <a:schemeClr val="dk1"/>
                </a:solidFill>
                <a:highlight>
                  <a:srgbClr val="FFFFFF"/>
                </a:highlight>
              </a:rPr>
              <a:t>Takie marnotrawstwo jest jednym z głównych czynników napędzających zmiany klimatu.</a:t>
            </a:r>
            <a:endParaRPr sz="2400">
              <a:solidFill>
                <a:schemeClr val="dk1"/>
              </a:solidFill>
            </a:endParaRPr>
          </a:p>
        </p:txBody>
      </p:sp>
      <p:pic>
        <p:nvPicPr>
          <p:cNvPr id="288" name="Google Shape;288;g377c7ef12f2_0_664" title="120474139_1198315747217791_3609505696644731930_n.jpg"/>
          <p:cNvPicPr preferRelativeResize="0"/>
          <p:nvPr/>
        </p:nvPicPr>
        <p:blipFill>
          <a:blip r:embed="rId5">
            <a:alphaModFix/>
          </a:blip>
          <a:stretch>
            <a:fillRect/>
          </a:stretch>
        </p:blipFill>
        <p:spPr>
          <a:xfrm>
            <a:off x="6152325" y="2896388"/>
            <a:ext cx="6850675" cy="6850675"/>
          </a:xfrm>
          <a:prstGeom prst="rect">
            <a:avLst/>
          </a:prstGeom>
          <a:noFill/>
          <a:ln>
            <a:noFill/>
          </a:ln>
        </p:spPr>
      </p:pic>
      <p:sp>
        <p:nvSpPr>
          <p:cNvPr id="289" name="Google Shape;289;g377c7ef12f2_0_664"/>
          <p:cNvSpPr txBox="1"/>
          <p:nvPr/>
        </p:nvSpPr>
        <p:spPr>
          <a:xfrm>
            <a:off x="1454375" y="8928813"/>
            <a:ext cx="4166400" cy="7401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rgbClr val="000000"/>
                </a:solidFill>
              </a:rPr>
              <a:t>Źródło: </a:t>
            </a:r>
            <a:r>
              <a:rPr lang="pl-PL" sz="1800"/>
              <a:t>Szymon Bujalski - dziennikarz dla klimatu</a:t>
            </a:r>
            <a:endParaRPr i="0" sz="1800" u="none" cap="none" strike="noStrike">
              <a:solidFill>
                <a:srgbClr val="000000"/>
              </a:solidFill>
            </a:endParaRPr>
          </a:p>
        </p:txBody>
      </p:sp>
      <p:sp>
        <p:nvSpPr>
          <p:cNvPr id="290" name="Google Shape;290;g377c7ef12f2_0_664"/>
          <p:cNvSpPr txBox="1"/>
          <p:nvPr/>
        </p:nvSpPr>
        <p:spPr>
          <a:xfrm>
            <a:off x="6980675" y="8928813"/>
            <a:ext cx="4166400" cy="7401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800" u="none" cap="none" strike="noStrike">
                <a:solidFill>
                  <a:schemeClr val="lt1"/>
                </a:solidFill>
              </a:rPr>
              <a:t>Źródło: </a:t>
            </a:r>
            <a:r>
              <a:rPr lang="pl-PL" sz="1800">
                <a:solidFill>
                  <a:schemeClr val="lt1"/>
                </a:solidFill>
              </a:rPr>
              <a:t>Szymon Bujalski - dziennikarz dla klimatu</a:t>
            </a:r>
            <a:endParaRPr i="0" sz="1800" u="none" cap="none" strike="noStrike">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4" name="Shape 294"/>
        <p:cNvGrpSpPr/>
        <p:nvPr/>
      </p:nvGrpSpPr>
      <p:grpSpPr>
        <a:xfrm>
          <a:off x="0" y="0"/>
          <a:ext cx="0" cy="0"/>
          <a:chOff x="0" y="0"/>
          <a:chExt cx="0" cy="0"/>
        </a:xfrm>
      </p:grpSpPr>
      <p:sp>
        <p:nvSpPr>
          <p:cNvPr id="295" name="Google Shape;295;g378f4548171_0_5"/>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pic>
        <p:nvPicPr>
          <p:cNvPr id="296" name="Google Shape;296;g378f4548171_0_5"/>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sp>
        <p:nvSpPr>
          <p:cNvPr id="297" name="Google Shape;297;g378f4548171_0_5"/>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298" name="Google Shape;298;g378f4548171_0_5"/>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sp>
        <p:nvSpPr>
          <p:cNvPr id="299" name="Google Shape;299;g378f4548171_0_5"/>
          <p:cNvSpPr txBox="1"/>
          <p:nvPr/>
        </p:nvSpPr>
        <p:spPr>
          <a:xfrm>
            <a:off x="3458087" y="1842000"/>
            <a:ext cx="13188000" cy="2045100"/>
          </a:xfrm>
          <a:prstGeom prst="rect">
            <a:avLst/>
          </a:prstGeom>
          <a:noFill/>
          <a:ln>
            <a:noFill/>
          </a:ln>
        </p:spPr>
        <p:txBody>
          <a:bodyPr anchorCtr="0" anchor="t" bIns="0" lIns="0" spcFirstLastPara="1" rIns="0" wrap="square" tIns="39450">
            <a:spAutoFit/>
          </a:bodyPr>
          <a:lstStyle/>
          <a:p>
            <a:pPr indent="0" lvl="0" marL="0" marR="307120" rtl="0" algn="ctr">
              <a:lnSpc>
                <a:spcPct val="116603"/>
              </a:lnSpc>
              <a:spcBef>
                <a:spcPts val="0"/>
              </a:spcBef>
              <a:spcAft>
                <a:spcPts val="0"/>
              </a:spcAft>
              <a:buNone/>
            </a:pPr>
            <a:r>
              <a:rPr lang="pl-PL" sz="2300">
                <a:solidFill>
                  <a:schemeClr val="dk1"/>
                </a:solidFill>
                <a:highlight>
                  <a:srgbClr val="FFFFFF"/>
                </a:highlight>
              </a:rPr>
              <a:t>Aż </a:t>
            </a:r>
            <a:r>
              <a:rPr b="1" lang="pl-PL" sz="2300">
                <a:solidFill>
                  <a:schemeClr val="dk1"/>
                </a:solidFill>
                <a:highlight>
                  <a:srgbClr val="FFFFFF"/>
                </a:highlight>
              </a:rPr>
              <a:t>45% Polaków</a:t>
            </a:r>
            <a:r>
              <a:rPr lang="pl-PL" sz="2300">
                <a:solidFill>
                  <a:schemeClr val="dk1"/>
                </a:solidFill>
                <a:highlight>
                  <a:srgbClr val="FFFFFF"/>
                </a:highlight>
              </a:rPr>
              <a:t> przyznaje się do marnowania żywności w domach, a wśród produktów,</a:t>
            </a:r>
            <a:endParaRPr sz="2300">
              <a:solidFill>
                <a:schemeClr val="dk1"/>
              </a:solidFill>
              <a:highlight>
                <a:srgbClr val="FFFFFF"/>
              </a:highlight>
            </a:endParaRPr>
          </a:p>
          <a:p>
            <a:pPr indent="0" lvl="0" marL="0" marR="307120" rtl="0" algn="ctr">
              <a:lnSpc>
                <a:spcPct val="116603"/>
              </a:lnSpc>
              <a:spcBef>
                <a:spcPts val="0"/>
              </a:spcBef>
              <a:spcAft>
                <a:spcPts val="0"/>
              </a:spcAft>
              <a:buNone/>
            </a:pPr>
            <a:r>
              <a:rPr lang="pl-PL" sz="2300">
                <a:solidFill>
                  <a:schemeClr val="dk1"/>
                </a:solidFill>
                <a:highlight>
                  <a:srgbClr val="FFFFFF"/>
                </a:highlight>
              </a:rPr>
              <a:t> które najczęściej lądują w koszach, są: </a:t>
            </a:r>
            <a:r>
              <a:rPr b="1" lang="pl-PL" sz="2300">
                <a:solidFill>
                  <a:schemeClr val="dk1"/>
                </a:solidFill>
                <a:highlight>
                  <a:srgbClr val="FFFFFF"/>
                </a:highlight>
              </a:rPr>
              <a:t>pieczywo</a:t>
            </a:r>
            <a:r>
              <a:rPr lang="pl-PL" sz="2300">
                <a:solidFill>
                  <a:schemeClr val="dk1"/>
                </a:solidFill>
                <a:highlight>
                  <a:srgbClr val="FFFFFF"/>
                </a:highlight>
              </a:rPr>
              <a:t>, </a:t>
            </a:r>
            <a:r>
              <a:rPr b="1" lang="pl-PL" sz="2300">
                <a:solidFill>
                  <a:schemeClr val="dk1"/>
                </a:solidFill>
                <a:highlight>
                  <a:srgbClr val="FFFFFF"/>
                </a:highlight>
              </a:rPr>
              <a:t>wędliny</a:t>
            </a:r>
            <a:r>
              <a:rPr lang="pl-PL" sz="2300">
                <a:solidFill>
                  <a:schemeClr val="dk1"/>
                </a:solidFill>
                <a:highlight>
                  <a:srgbClr val="FFFFFF"/>
                </a:highlight>
              </a:rPr>
              <a:t>, </a:t>
            </a:r>
            <a:r>
              <a:rPr b="1" lang="pl-PL" sz="2300">
                <a:solidFill>
                  <a:schemeClr val="dk1"/>
                </a:solidFill>
                <a:highlight>
                  <a:srgbClr val="FFFFFF"/>
                </a:highlight>
              </a:rPr>
              <a:t>warzywa </a:t>
            </a:r>
            <a:r>
              <a:rPr lang="pl-PL" sz="2300">
                <a:solidFill>
                  <a:schemeClr val="dk1"/>
                </a:solidFill>
                <a:highlight>
                  <a:srgbClr val="FFFFFF"/>
                </a:highlight>
              </a:rPr>
              <a:t>i </a:t>
            </a:r>
            <a:r>
              <a:rPr b="1" lang="pl-PL" sz="2300">
                <a:solidFill>
                  <a:schemeClr val="dk1"/>
                </a:solidFill>
                <a:highlight>
                  <a:srgbClr val="FFFFFF"/>
                </a:highlight>
              </a:rPr>
              <a:t>owoce</a:t>
            </a:r>
            <a:r>
              <a:rPr lang="pl-PL" sz="2300">
                <a:solidFill>
                  <a:schemeClr val="dk1"/>
                </a:solidFill>
                <a:highlight>
                  <a:srgbClr val="FFFFFF"/>
                </a:highlight>
              </a:rPr>
              <a:t>.</a:t>
            </a:r>
            <a:endParaRPr sz="2300">
              <a:solidFill>
                <a:schemeClr val="dk1"/>
              </a:solidFill>
              <a:highlight>
                <a:srgbClr val="FFFFFF"/>
              </a:highlight>
            </a:endParaRPr>
          </a:p>
          <a:p>
            <a:pPr indent="0" lvl="0" marL="0" marR="307120" rtl="0" algn="ctr">
              <a:lnSpc>
                <a:spcPct val="116603"/>
              </a:lnSpc>
              <a:spcBef>
                <a:spcPts val="0"/>
              </a:spcBef>
              <a:spcAft>
                <a:spcPts val="0"/>
              </a:spcAft>
              <a:buNone/>
            </a:pPr>
            <a:r>
              <a:t/>
            </a:r>
            <a:endParaRPr sz="2300">
              <a:solidFill>
                <a:schemeClr val="dk1"/>
              </a:solidFill>
              <a:highlight>
                <a:srgbClr val="FFFFFF"/>
              </a:highlight>
            </a:endParaRPr>
          </a:p>
          <a:p>
            <a:pPr indent="0" lvl="0" marL="0" marR="307120" rtl="0" algn="ctr">
              <a:lnSpc>
                <a:spcPct val="116603"/>
              </a:lnSpc>
              <a:spcBef>
                <a:spcPts val="0"/>
              </a:spcBef>
              <a:spcAft>
                <a:spcPts val="0"/>
              </a:spcAft>
              <a:buNone/>
            </a:pPr>
            <a:r>
              <a:rPr lang="pl-PL" sz="2300">
                <a:solidFill>
                  <a:schemeClr val="dk1"/>
                </a:solidFill>
                <a:highlight>
                  <a:srgbClr val="FFFFFF"/>
                </a:highlight>
              </a:rPr>
              <a:t>W polskich gospodarstwach domowych rocznie marnuje się prawie </a:t>
            </a:r>
            <a:r>
              <a:rPr b="1" lang="pl-PL" sz="2300">
                <a:solidFill>
                  <a:schemeClr val="dk1"/>
                </a:solidFill>
                <a:highlight>
                  <a:srgbClr val="FFFFFF"/>
                </a:highlight>
              </a:rPr>
              <a:t>3 miliony ton żywności</a:t>
            </a:r>
            <a:r>
              <a:rPr lang="pl-PL" sz="2300">
                <a:solidFill>
                  <a:schemeClr val="dk1"/>
                </a:solidFill>
                <a:highlight>
                  <a:srgbClr val="FFFFFF"/>
                </a:highlight>
              </a:rPr>
              <a:t> – jednocześnie aż 6,6% Polaków żyje poniżej progu ubóstwa.</a:t>
            </a:r>
            <a:endParaRPr sz="2300">
              <a:solidFill>
                <a:schemeClr val="dk1"/>
              </a:solidFill>
              <a:highlight>
                <a:srgbClr val="FFFFFF"/>
              </a:highlight>
            </a:endParaRPr>
          </a:p>
        </p:txBody>
      </p:sp>
      <p:sp>
        <p:nvSpPr>
          <p:cNvPr id="300" name="Google Shape;300;g378f4548171_0_5"/>
          <p:cNvSpPr txBox="1"/>
          <p:nvPr>
            <p:ph type="title"/>
          </p:nvPr>
        </p:nvSpPr>
        <p:spPr>
          <a:xfrm>
            <a:off x="4202549" y="823550"/>
            <a:ext cx="11697300" cy="823500"/>
          </a:xfrm>
          <a:prstGeom prst="rect">
            <a:avLst/>
          </a:prstGeom>
          <a:noFill/>
          <a:ln>
            <a:noFill/>
          </a:ln>
        </p:spPr>
        <p:txBody>
          <a:bodyPr anchorCtr="0" anchor="t" bIns="0" lIns="0" spcFirstLastPara="1" rIns="0" wrap="square" tIns="16825">
            <a:spAutoFit/>
          </a:bodyPr>
          <a:lstStyle/>
          <a:p>
            <a:pPr indent="0" lvl="0" marL="25593" rtl="0" algn="l">
              <a:lnSpc>
                <a:spcPct val="100000"/>
              </a:lnSpc>
              <a:spcBef>
                <a:spcPts val="0"/>
              </a:spcBef>
              <a:spcAft>
                <a:spcPts val="0"/>
              </a:spcAft>
              <a:buNone/>
            </a:pPr>
            <a:r>
              <a:rPr lang="pl-PL"/>
              <a:t>Marnowanie żywności w Polsce</a:t>
            </a:r>
            <a:endParaRPr sz="5239"/>
          </a:p>
        </p:txBody>
      </p:sp>
      <p:sp>
        <p:nvSpPr>
          <p:cNvPr id="301" name="Google Shape;301;g378f4548171_0_5"/>
          <p:cNvSpPr txBox="1"/>
          <p:nvPr/>
        </p:nvSpPr>
        <p:spPr>
          <a:xfrm>
            <a:off x="7415387" y="3972375"/>
            <a:ext cx="5273400" cy="432300"/>
          </a:xfrm>
          <a:prstGeom prst="rect">
            <a:avLst/>
          </a:prstGeom>
          <a:noFill/>
          <a:ln>
            <a:noFill/>
          </a:ln>
        </p:spPr>
        <p:txBody>
          <a:bodyPr anchorCtr="0" anchor="t" bIns="92100" lIns="184250" spcFirstLastPara="1" rIns="184250" wrap="square" tIns="92100">
            <a:spAutoFit/>
          </a:bodyPr>
          <a:lstStyle/>
          <a:p>
            <a:pPr indent="0" lvl="0" marL="0" marR="0" rtl="0" algn="l">
              <a:lnSpc>
                <a:spcPct val="100000"/>
              </a:lnSpc>
              <a:spcBef>
                <a:spcPts val="0"/>
              </a:spcBef>
              <a:spcAft>
                <a:spcPts val="0"/>
              </a:spcAft>
              <a:buClr>
                <a:srgbClr val="000000"/>
              </a:buClr>
              <a:buSzPts val="2217"/>
              <a:buFont typeface="Arial"/>
              <a:buNone/>
            </a:pPr>
            <a:r>
              <a:rPr i="0" lang="pl-PL" sz="1600" u="none" cap="none" strike="noStrike">
                <a:solidFill>
                  <a:schemeClr val="dk1"/>
                </a:solidFill>
              </a:rPr>
              <a:t>Źródło: </a:t>
            </a:r>
            <a:r>
              <a:rPr lang="pl-PL" sz="1600">
                <a:solidFill>
                  <a:schemeClr val="dk1"/>
                </a:solidFill>
                <a:highlight>
                  <a:srgbClr val="FFFFFF"/>
                </a:highlight>
              </a:rPr>
              <a:t>Federacja Polskich Banków Żywności</a:t>
            </a:r>
            <a:endParaRPr i="0" sz="1600" u="none" cap="none" strike="noStrike">
              <a:solidFill>
                <a:schemeClr val="dk1"/>
              </a:solidFill>
            </a:endParaRPr>
          </a:p>
        </p:txBody>
      </p:sp>
      <p:pic>
        <p:nvPicPr>
          <p:cNvPr id="302" name="Google Shape;302;g378f4548171_0_5" title="Zrzut ekranu 2025-08-27 145111.png"/>
          <p:cNvPicPr preferRelativeResize="0"/>
          <p:nvPr/>
        </p:nvPicPr>
        <p:blipFill>
          <a:blip r:embed="rId4">
            <a:alphaModFix/>
          </a:blip>
          <a:stretch>
            <a:fillRect/>
          </a:stretch>
        </p:blipFill>
        <p:spPr>
          <a:xfrm>
            <a:off x="5328675" y="4726075"/>
            <a:ext cx="9446813" cy="56288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g377adf4ea3e_0_192"/>
          <p:cNvSpPr/>
          <p:nvPr/>
        </p:nvSpPr>
        <p:spPr>
          <a:xfrm>
            <a:off x="0" y="0"/>
            <a:ext cx="20102400" cy="11307600"/>
          </a:xfrm>
          <a:prstGeom prst="rect">
            <a:avLst/>
          </a:prstGeom>
          <a:solidFill>
            <a:srgbClr val="3366CC"/>
          </a:solidFill>
          <a:ln>
            <a:noFill/>
          </a:ln>
        </p:spPr>
        <p:txBody>
          <a:bodyPr anchorCtr="0" anchor="ctr" bIns="92100" lIns="184250" spcFirstLastPara="1" rIns="184250" wrap="square" tIns="92100">
            <a:noAutofit/>
          </a:bodyPr>
          <a:lstStyle/>
          <a:p>
            <a:pPr indent="0" lvl="0" marL="0" marR="0" rtl="0" algn="ctr">
              <a:spcBef>
                <a:spcPts val="0"/>
              </a:spcBef>
              <a:spcAft>
                <a:spcPts val="0"/>
              </a:spcAft>
              <a:buNone/>
            </a:pPr>
            <a:r>
              <a:t/>
            </a:r>
            <a:endParaRPr sz="3627">
              <a:solidFill>
                <a:srgbClr val="FFFFFF"/>
              </a:solidFill>
              <a:latin typeface="Calibri"/>
              <a:ea typeface="Calibri"/>
              <a:cs typeface="Calibri"/>
              <a:sym typeface="Calibri"/>
            </a:endParaRPr>
          </a:p>
        </p:txBody>
      </p:sp>
      <p:grpSp>
        <p:nvGrpSpPr>
          <p:cNvPr id="309" name="Google Shape;309;g377adf4ea3e_0_192"/>
          <p:cNvGrpSpPr/>
          <p:nvPr/>
        </p:nvGrpSpPr>
        <p:grpSpPr>
          <a:xfrm>
            <a:off x="-141" y="0"/>
            <a:ext cx="7789591" cy="11307470"/>
            <a:chOff x="7467600" y="0"/>
            <a:chExt cx="4724400" cy="6858000"/>
          </a:xfrm>
        </p:grpSpPr>
        <p:sp>
          <p:nvSpPr>
            <p:cNvPr id="310" name="Google Shape;310;g377adf4ea3e_0_192"/>
            <p:cNvSpPr/>
            <p:nvPr/>
          </p:nvSpPr>
          <p:spPr>
            <a:xfrm>
              <a:off x="7467600" y="0"/>
              <a:ext cx="4724400" cy="6858000"/>
            </a:xfrm>
            <a:prstGeom prst="rect">
              <a:avLst/>
            </a:prstGeom>
            <a:solidFill>
              <a:srgbClr val="FEE90E"/>
            </a:solidFill>
            <a:ln>
              <a:noFill/>
            </a:ln>
          </p:spPr>
          <p:txBody>
            <a:bodyPr anchorCtr="0" anchor="ctr" bIns="92100" lIns="184250" spcFirstLastPara="1" rIns="184250" wrap="square" tIns="92100">
              <a:noAutofit/>
            </a:bodyPr>
            <a:lstStyle/>
            <a:p>
              <a:pPr indent="0" lvl="0" marL="0" marR="0" rtl="0" algn="ctr">
                <a:lnSpc>
                  <a:spcPct val="100000"/>
                </a:lnSpc>
                <a:spcBef>
                  <a:spcPts val="0"/>
                </a:spcBef>
                <a:spcAft>
                  <a:spcPts val="0"/>
                </a:spcAft>
                <a:buClr>
                  <a:schemeClr val="lt1"/>
                </a:buClr>
                <a:buSzPts val="3627"/>
                <a:buFont typeface="Calibri"/>
                <a:buNone/>
              </a:pPr>
              <a:r>
                <a:t/>
              </a:r>
              <a:endParaRPr b="0" i="0" sz="3627" u="none" cap="none" strike="noStrike">
                <a:solidFill>
                  <a:srgbClr val="FFFFFF"/>
                </a:solidFill>
                <a:latin typeface="Calibri"/>
                <a:ea typeface="Calibri"/>
                <a:cs typeface="Calibri"/>
                <a:sym typeface="Calibri"/>
              </a:endParaRPr>
            </a:p>
          </p:txBody>
        </p:sp>
        <p:sp>
          <p:nvSpPr>
            <p:cNvPr id="311" name="Google Shape;311;g377adf4ea3e_0_192"/>
            <p:cNvSpPr/>
            <p:nvPr/>
          </p:nvSpPr>
          <p:spPr>
            <a:xfrm>
              <a:off x="7467600" y="0"/>
              <a:ext cx="4724400" cy="6858000"/>
            </a:xfrm>
            <a:prstGeom prst="rect">
              <a:avLst/>
            </a:prstGeom>
            <a:solidFill>
              <a:srgbClr val="FEE90E"/>
            </a:solidFill>
            <a:ln>
              <a:noFill/>
            </a:ln>
          </p:spPr>
          <p:txBody>
            <a:bodyPr anchorCtr="0" anchor="ctr" bIns="92100" lIns="184250" spcFirstLastPara="1" rIns="184250" wrap="square" tIns="92100">
              <a:noAutofit/>
            </a:bodyPr>
            <a:lstStyle/>
            <a:p>
              <a:pPr indent="0" lvl="0" marL="0" marR="0" rtl="0" algn="ctr">
                <a:lnSpc>
                  <a:spcPct val="100000"/>
                </a:lnSpc>
                <a:spcBef>
                  <a:spcPts val="0"/>
                </a:spcBef>
                <a:spcAft>
                  <a:spcPts val="0"/>
                </a:spcAft>
                <a:buClr>
                  <a:schemeClr val="lt1"/>
                </a:buClr>
                <a:buSzPts val="3627"/>
                <a:buFont typeface="Calibri"/>
                <a:buNone/>
              </a:pPr>
              <a:r>
                <a:t/>
              </a:r>
              <a:endParaRPr b="0" i="0" sz="3627" u="none" cap="none" strike="noStrike">
                <a:solidFill>
                  <a:srgbClr val="FFFFFF"/>
                </a:solidFill>
                <a:latin typeface="Calibri"/>
                <a:ea typeface="Calibri"/>
                <a:cs typeface="Calibri"/>
                <a:sym typeface="Calibri"/>
              </a:endParaRPr>
            </a:p>
          </p:txBody>
        </p:sp>
      </p:grpSp>
      <p:sp>
        <p:nvSpPr>
          <p:cNvPr id="312" name="Google Shape;312;g377adf4ea3e_0_192"/>
          <p:cNvSpPr/>
          <p:nvPr/>
        </p:nvSpPr>
        <p:spPr>
          <a:xfrm>
            <a:off x="10051195" y="1633320"/>
            <a:ext cx="10051200" cy="8040900"/>
          </a:xfrm>
          <a:prstGeom prst="rect">
            <a:avLst/>
          </a:prstGeom>
          <a:solidFill>
            <a:schemeClr val="lt1"/>
          </a:solidFill>
          <a:ln>
            <a:noFill/>
          </a:ln>
          <a:effectLst>
            <a:outerShdw blurRad="639833" rotWithShape="0" algn="ctr">
              <a:schemeClr val="dk1">
                <a:alpha val="24710"/>
              </a:schemeClr>
            </a:outerShdw>
          </a:effectLst>
        </p:spPr>
        <p:txBody>
          <a:bodyPr anchorCtr="0" anchor="ctr" bIns="92100" lIns="184250" spcFirstLastPara="1" rIns="184250" wrap="square" tIns="92100">
            <a:noAutofit/>
          </a:bodyPr>
          <a:lstStyle/>
          <a:p>
            <a:pPr indent="0" lvl="0" marL="0" marR="0" rtl="0" algn="ctr">
              <a:spcBef>
                <a:spcPts val="0"/>
              </a:spcBef>
              <a:spcAft>
                <a:spcPts val="0"/>
              </a:spcAft>
              <a:buNone/>
            </a:pPr>
            <a:r>
              <a:t/>
            </a:r>
            <a:endParaRPr sz="3627">
              <a:solidFill>
                <a:srgbClr val="FFFFFF"/>
              </a:solidFill>
              <a:latin typeface="Calibri"/>
              <a:ea typeface="Calibri"/>
              <a:cs typeface="Calibri"/>
              <a:sym typeface="Calibri"/>
            </a:endParaRPr>
          </a:p>
        </p:txBody>
      </p:sp>
      <p:sp>
        <p:nvSpPr>
          <p:cNvPr id="313" name="Google Shape;313;g377adf4ea3e_0_192"/>
          <p:cNvSpPr txBox="1"/>
          <p:nvPr>
            <p:ph type="title"/>
          </p:nvPr>
        </p:nvSpPr>
        <p:spPr>
          <a:xfrm>
            <a:off x="10993350" y="3421802"/>
            <a:ext cx="8166900" cy="1065000"/>
          </a:xfrm>
          <a:prstGeom prst="rect">
            <a:avLst/>
          </a:prstGeom>
          <a:noFill/>
          <a:ln>
            <a:noFill/>
          </a:ln>
        </p:spPr>
        <p:txBody>
          <a:bodyPr anchorCtr="0" anchor="t" bIns="92100" lIns="184250" spcFirstLastPara="1" rIns="184250" wrap="square" tIns="92100">
            <a:normAutofit/>
          </a:bodyPr>
          <a:lstStyle/>
          <a:p>
            <a:pPr indent="0" lvl="0" marL="0" rtl="0" algn="ctr">
              <a:lnSpc>
                <a:spcPct val="90000"/>
              </a:lnSpc>
              <a:spcBef>
                <a:spcPts val="0"/>
              </a:spcBef>
              <a:spcAft>
                <a:spcPts val="0"/>
              </a:spcAft>
              <a:buClr>
                <a:schemeClr val="dk1"/>
              </a:buClr>
              <a:buSzPts val="8867"/>
              <a:buFont typeface="Calibri"/>
              <a:buNone/>
            </a:pPr>
            <a:r>
              <a:rPr b="1" lang="pl-PL" sz="5400">
                <a:latin typeface="Arial Black"/>
                <a:ea typeface="Arial Black"/>
                <a:cs typeface="Arial Black"/>
                <a:sym typeface="Arial Black"/>
              </a:rPr>
              <a:t>Zdobądź wiedzę </a:t>
            </a:r>
            <a:endParaRPr sz="5400">
              <a:latin typeface="Arial Black"/>
              <a:ea typeface="Arial Black"/>
              <a:cs typeface="Arial Black"/>
              <a:sym typeface="Arial Black"/>
            </a:endParaRPr>
          </a:p>
        </p:txBody>
      </p:sp>
      <p:sp>
        <p:nvSpPr>
          <p:cNvPr id="314" name="Google Shape;314;g377adf4ea3e_0_192"/>
          <p:cNvSpPr txBox="1"/>
          <p:nvPr>
            <p:ph idx="1" type="body"/>
          </p:nvPr>
        </p:nvSpPr>
        <p:spPr>
          <a:xfrm>
            <a:off x="11243100" y="4795325"/>
            <a:ext cx="7667400" cy="3392400"/>
          </a:xfrm>
          <a:prstGeom prst="rect">
            <a:avLst/>
          </a:prstGeom>
          <a:noFill/>
          <a:ln>
            <a:noFill/>
          </a:ln>
        </p:spPr>
        <p:txBody>
          <a:bodyPr anchorCtr="0" anchor="t" bIns="92100" lIns="184250" spcFirstLastPara="1" rIns="184250" wrap="square" tIns="92100">
            <a:normAutofit fontScale="70000" lnSpcReduction="10000"/>
          </a:bodyPr>
          <a:lstStyle/>
          <a:p>
            <a:pPr indent="0" lvl="0" marL="0" rtl="0" algn="ctr">
              <a:lnSpc>
                <a:spcPct val="90000"/>
              </a:lnSpc>
              <a:spcBef>
                <a:spcPts val="0"/>
              </a:spcBef>
              <a:spcAft>
                <a:spcPts val="0"/>
              </a:spcAft>
              <a:buClr>
                <a:schemeClr val="dk1"/>
              </a:buClr>
              <a:buSzPct val="100000"/>
              <a:buNone/>
            </a:pPr>
            <a:r>
              <a:rPr lang="pl-PL" sz="5642">
                <a:solidFill>
                  <a:schemeClr val="dk1"/>
                </a:solidFill>
                <a:latin typeface="Arial"/>
                <a:ea typeface="Arial"/>
                <a:cs typeface="Arial"/>
                <a:sym typeface="Arial"/>
              </a:rPr>
              <a:t>Podnoszenie świadomości własnej oraz innych osób na temat wpływu indywidualnych zachowań na klimat oraz rozwiązań korzystnych z punktu widzenia klimatu i </a:t>
            </a:r>
            <a:r>
              <a:rPr lang="pl-PL" sz="5642">
                <a:latin typeface="Arial"/>
                <a:ea typeface="Arial"/>
                <a:cs typeface="Arial"/>
                <a:sym typeface="Arial"/>
              </a:rPr>
              <a:t>środowiska</a:t>
            </a:r>
            <a:r>
              <a:rPr lang="pl-PL" sz="5642">
                <a:solidFill>
                  <a:schemeClr val="dk1"/>
                </a:solidFill>
                <a:latin typeface="Arial"/>
                <a:ea typeface="Arial"/>
                <a:cs typeface="Arial"/>
                <a:sym typeface="Arial"/>
              </a:rPr>
              <a:t>. </a:t>
            </a:r>
            <a:endParaRPr sz="3224">
              <a:latin typeface="Arial"/>
              <a:ea typeface="Arial"/>
              <a:cs typeface="Arial"/>
              <a:sym typeface="Arial"/>
            </a:endParaRPr>
          </a:p>
        </p:txBody>
      </p:sp>
      <p:sp>
        <p:nvSpPr>
          <p:cNvPr id="315" name="Google Shape;315;g377adf4ea3e_0_192"/>
          <p:cNvSpPr/>
          <p:nvPr/>
        </p:nvSpPr>
        <p:spPr>
          <a:xfrm>
            <a:off x="753835" y="753838"/>
            <a:ext cx="9297300" cy="9799800"/>
          </a:xfrm>
          <a:prstGeom prst="rect">
            <a:avLst/>
          </a:prstGeom>
          <a:solidFill>
            <a:schemeClr val="lt1"/>
          </a:solidFill>
          <a:ln>
            <a:noFill/>
          </a:ln>
          <a:effectLst>
            <a:outerShdw blurRad="639833" rotWithShape="0" algn="ctr">
              <a:schemeClr val="dk1">
                <a:alpha val="24710"/>
              </a:schemeClr>
            </a:outerShdw>
          </a:effectLst>
        </p:spPr>
        <p:txBody>
          <a:bodyPr anchorCtr="0" anchor="ctr" bIns="92100" lIns="184250" spcFirstLastPara="1" rIns="184250" wrap="square" tIns="92100">
            <a:noAutofit/>
          </a:bodyPr>
          <a:lstStyle/>
          <a:p>
            <a:pPr indent="0" lvl="0" marL="0" marR="0" rtl="0" algn="ctr">
              <a:spcBef>
                <a:spcPts val="0"/>
              </a:spcBef>
              <a:spcAft>
                <a:spcPts val="0"/>
              </a:spcAft>
              <a:buNone/>
            </a:pPr>
            <a:r>
              <a:t/>
            </a:r>
            <a:endParaRPr sz="3627">
              <a:solidFill>
                <a:srgbClr val="FFFFFF"/>
              </a:solidFill>
              <a:latin typeface="Calibri"/>
              <a:ea typeface="Calibri"/>
              <a:cs typeface="Calibri"/>
              <a:sym typeface="Calibri"/>
            </a:endParaRPr>
          </a:p>
        </p:txBody>
      </p:sp>
      <p:pic>
        <p:nvPicPr>
          <p:cNvPr id="316" name="Google Shape;316;g377adf4ea3e_0_192"/>
          <p:cNvPicPr preferRelativeResize="0"/>
          <p:nvPr/>
        </p:nvPicPr>
        <p:blipFill rotWithShape="1">
          <a:blip r:embed="rId3">
            <a:alphaModFix/>
          </a:blip>
          <a:srcRect b="0" l="23972" r="25410" t="0"/>
          <a:stretch/>
        </p:blipFill>
        <p:spPr>
          <a:xfrm>
            <a:off x="1507678" y="1633315"/>
            <a:ext cx="7789680" cy="8040959"/>
          </a:xfrm>
          <a:prstGeom prst="rect">
            <a:avLst/>
          </a:prstGeom>
          <a:noFill/>
          <a:ln>
            <a:noFill/>
          </a:ln>
        </p:spPr>
      </p:pic>
      <p:pic>
        <p:nvPicPr>
          <p:cNvPr id="317" name="Google Shape;317;g377adf4ea3e_0_192"/>
          <p:cNvPicPr preferRelativeResize="0"/>
          <p:nvPr/>
        </p:nvPicPr>
        <p:blipFill rotWithShape="1">
          <a:blip r:embed="rId4">
            <a:alphaModFix/>
          </a:blip>
          <a:srcRect b="0" l="0" r="0" t="0"/>
          <a:stretch/>
        </p:blipFill>
        <p:spPr>
          <a:xfrm>
            <a:off x="1006566" y="943520"/>
            <a:ext cx="1545665" cy="4015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377c7ef12f2_0_685"/>
          <p:cNvSpPr/>
          <p:nvPr/>
        </p:nvSpPr>
        <p:spPr>
          <a:xfrm>
            <a:off x="837599" y="10480448"/>
            <a:ext cx="18428970" cy="0"/>
          </a:xfrm>
          <a:custGeom>
            <a:rect b="b" l="l" r="r" t="t"/>
            <a:pathLst>
              <a:path extrusionOk="0" h="120000" w="18428970">
                <a:moveTo>
                  <a:pt x="0" y="0"/>
                </a:moveTo>
                <a:lnTo>
                  <a:pt x="18428758" y="0"/>
                </a:lnTo>
              </a:path>
            </a:pathLst>
          </a:custGeom>
          <a:noFill/>
          <a:ln cap="flat" cmpd="sng" w="139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13"/>
          </a:p>
        </p:txBody>
      </p:sp>
      <p:sp>
        <p:nvSpPr>
          <p:cNvPr id="323" name="Google Shape;323;g377c7ef12f2_0_685"/>
          <p:cNvSpPr txBox="1"/>
          <p:nvPr/>
        </p:nvSpPr>
        <p:spPr>
          <a:xfrm>
            <a:off x="1453375" y="3444671"/>
            <a:ext cx="7854900" cy="2517900"/>
          </a:xfrm>
          <a:prstGeom prst="rect">
            <a:avLst/>
          </a:prstGeom>
          <a:noFill/>
          <a:ln>
            <a:noFill/>
          </a:ln>
        </p:spPr>
        <p:txBody>
          <a:bodyPr anchorCtr="0" anchor="t" bIns="0" lIns="0" spcFirstLastPara="1" rIns="0" wrap="square" tIns="39450">
            <a:spAutoFit/>
          </a:bodyPr>
          <a:lstStyle/>
          <a:p>
            <a:pPr indent="-374650" lvl="0" marL="457200" rtl="0" algn="l">
              <a:lnSpc>
                <a:spcPct val="150000"/>
              </a:lnSpc>
              <a:spcBef>
                <a:spcPts val="0"/>
              </a:spcBef>
              <a:spcAft>
                <a:spcPts val="0"/>
              </a:spcAft>
              <a:buClr>
                <a:schemeClr val="dk1"/>
              </a:buClr>
              <a:buSzPts val="2300"/>
              <a:buChar char="●"/>
            </a:pPr>
            <a:r>
              <a:rPr lang="pl-PL" sz="2300">
                <a:solidFill>
                  <a:schemeClr val="dk1"/>
                </a:solidFill>
              </a:rPr>
              <a:t>odpowiedzialne zakupy (</a:t>
            </a:r>
            <a:r>
              <a:rPr lang="pl-PL" sz="2300">
                <a:solidFill>
                  <a:schemeClr val="dk1"/>
                </a:solidFill>
              </a:rPr>
              <a:t>jedzenie, ubrania i sprzęty);</a:t>
            </a:r>
            <a:endParaRPr sz="2300">
              <a:solidFill>
                <a:schemeClr val="dk1"/>
              </a:solidFill>
            </a:endParaRPr>
          </a:p>
          <a:p>
            <a:pPr indent="-374650" lvl="0" marL="457200" rtl="0" algn="l">
              <a:lnSpc>
                <a:spcPct val="150000"/>
              </a:lnSpc>
              <a:spcBef>
                <a:spcPts val="0"/>
              </a:spcBef>
              <a:spcAft>
                <a:spcPts val="0"/>
              </a:spcAft>
              <a:buClr>
                <a:schemeClr val="dk1"/>
              </a:buClr>
              <a:buSzPts val="2300"/>
              <a:buChar char="●"/>
            </a:pPr>
            <a:r>
              <a:rPr lang="pl-PL" sz="2300">
                <a:solidFill>
                  <a:schemeClr val="dk1"/>
                </a:solidFill>
              </a:rPr>
              <a:t>walka z konsumpcjonizmem;</a:t>
            </a:r>
            <a:endParaRPr sz="2300">
              <a:solidFill>
                <a:schemeClr val="dk1"/>
              </a:solidFill>
            </a:endParaRPr>
          </a:p>
          <a:p>
            <a:pPr indent="-374650" lvl="0" marL="457200" rtl="0" algn="l">
              <a:lnSpc>
                <a:spcPct val="150000"/>
              </a:lnSpc>
              <a:spcBef>
                <a:spcPts val="0"/>
              </a:spcBef>
              <a:spcAft>
                <a:spcPts val="0"/>
              </a:spcAft>
              <a:buClr>
                <a:schemeClr val="dk1"/>
              </a:buClr>
              <a:buSzPts val="2300"/>
              <a:buChar char="●"/>
            </a:pPr>
            <a:r>
              <a:rPr lang="pl-PL" sz="2300">
                <a:solidFill>
                  <a:schemeClr val="dk1"/>
                </a:solidFill>
              </a:rPr>
              <a:t>ograniczenie niepotrzebnego kupowania i wyrzucania wszelkich produktów, zwłaszcza niebiodegradowalnych.</a:t>
            </a:r>
            <a:endParaRPr sz="2300">
              <a:solidFill>
                <a:schemeClr val="dk1"/>
              </a:solidFill>
            </a:endParaRPr>
          </a:p>
          <a:p>
            <a:pPr indent="0" lvl="0" marL="0" rtl="0" algn="ctr">
              <a:lnSpc>
                <a:spcPct val="150000"/>
              </a:lnSpc>
              <a:spcBef>
                <a:spcPts val="0"/>
              </a:spcBef>
              <a:spcAft>
                <a:spcPts val="0"/>
              </a:spcAft>
              <a:buClr>
                <a:schemeClr val="dk1"/>
              </a:buClr>
              <a:buSzPts val="4837"/>
              <a:buFont typeface="Calibri"/>
              <a:buNone/>
            </a:pPr>
            <a:r>
              <a:t/>
            </a:r>
            <a:endParaRPr b="1" sz="2300">
              <a:solidFill>
                <a:schemeClr val="dk1"/>
              </a:solidFill>
            </a:endParaRPr>
          </a:p>
        </p:txBody>
      </p:sp>
      <p:sp>
        <p:nvSpPr>
          <p:cNvPr id="324" name="Google Shape;324;g377c7ef12f2_0_685"/>
          <p:cNvSpPr txBox="1"/>
          <p:nvPr>
            <p:ph type="title"/>
          </p:nvPr>
        </p:nvSpPr>
        <p:spPr>
          <a:xfrm>
            <a:off x="1453375" y="1261888"/>
            <a:ext cx="9306900" cy="1678200"/>
          </a:xfrm>
          <a:prstGeom prst="rect">
            <a:avLst/>
          </a:prstGeom>
          <a:noFill/>
          <a:ln>
            <a:noFill/>
          </a:ln>
        </p:spPr>
        <p:txBody>
          <a:bodyPr anchorCtr="0" anchor="t" bIns="0" lIns="0" spcFirstLastPara="1" rIns="0" wrap="square" tIns="170700">
            <a:spAutoFit/>
          </a:bodyPr>
          <a:lstStyle/>
          <a:p>
            <a:pPr indent="0" lvl="0" marL="0" marR="0" rtl="0" algn="l">
              <a:lnSpc>
                <a:spcPct val="97058"/>
              </a:lnSpc>
              <a:spcBef>
                <a:spcPts val="0"/>
              </a:spcBef>
              <a:spcAft>
                <a:spcPts val="0"/>
              </a:spcAft>
              <a:buNone/>
            </a:pPr>
            <a:r>
              <a:rPr lang="pl-PL" sz="5039"/>
              <a:t>Co możemy zrobić</a:t>
            </a:r>
            <a:endParaRPr sz="5039"/>
          </a:p>
          <a:p>
            <a:pPr indent="0" lvl="0" marL="0" marR="0" rtl="0" algn="l">
              <a:lnSpc>
                <a:spcPct val="97058"/>
              </a:lnSpc>
              <a:spcBef>
                <a:spcPts val="0"/>
              </a:spcBef>
              <a:spcAft>
                <a:spcPts val="0"/>
              </a:spcAft>
              <a:buNone/>
            </a:pPr>
            <a:r>
              <a:rPr lang="pl-PL" sz="5039"/>
              <a:t>dla środowiska?</a:t>
            </a:r>
            <a:endParaRPr sz="5039"/>
          </a:p>
        </p:txBody>
      </p:sp>
      <p:pic>
        <p:nvPicPr>
          <p:cNvPr id="325" name="Google Shape;325;g377c7ef12f2_0_685"/>
          <p:cNvPicPr preferRelativeResize="0"/>
          <p:nvPr/>
        </p:nvPicPr>
        <p:blipFill rotWithShape="1">
          <a:blip r:embed="rId3">
            <a:alphaModFix/>
          </a:blip>
          <a:srcRect b="0" l="0" r="0" t="0"/>
          <a:stretch/>
        </p:blipFill>
        <p:spPr>
          <a:xfrm>
            <a:off x="824616" y="355745"/>
            <a:ext cx="1545665" cy="401547"/>
          </a:xfrm>
          <a:prstGeom prst="rect">
            <a:avLst/>
          </a:prstGeom>
          <a:noFill/>
          <a:ln>
            <a:noFill/>
          </a:ln>
        </p:spPr>
      </p:pic>
      <p:pic>
        <p:nvPicPr>
          <p:cNvPr id="326" name="Google Shape;326;g377c7ef12f2_0_685"/>
          <p:cNvPicPr preferRelativeResize="0"/>
          <p:nvPr/>
        </p:nvPicPr>
        <p:blipFill>
          <a:blip r:embed="rId4">
            <a:alphaModFix/>
          </a:blip>
          <a:stretch>
            <a:fillRect/>
          </a:stretch>
        </p:blipFill>
        <p:spPr>
          <a:xfrm>
            <a:off x="9951675" y="1460400"/>
            <a:ext cx="9377750" cy="8215474"/>
          </a:xfrm>
          <a:prstGeom prst="rect">
            <a:avLst/>
          </a:prstGeom>
          <a:noFill/>
          <a:ln>
            <a:noFill/>
          </a:ln>
        </p:spPr>
      </p:pic>
      <p:sp>
        <p:nvSpPr>
          <p:cNvPr id="327" name="Google Shape;327;g377c7ef12f2_0_685"/>
          <p:cNvSpPr txBox="1"/>
          <p:nvPr>
            <p:ph idx="10" type="dt"/>
          </p:nvPr>
        </p:nvSpPr>
        <p:spPr>
          <a:xfrm>
            <a:off x="824900" y="10527142"/>
            <a:ext cx="1987800" cy="396300"/>
          </a:xfrm>
          <a:prstGeom prst="rect">
            <a:avLst/>
          </a:prstGeom>
          <a:noFill/>
          <a:ln>
            <a:noFill/>
          </a:ln>
        </p:spPr>
        <p:txBody>
          <a:bodyPr anchorCtr="0" anchor="t" bIns="0" lIns="0" spcFirstLastPara="1" rIns="0" wrap="square" tIns="23925">
            <a:spAutoFit/>
          </a:bodyPr>
          <a:lstStyle/>
          <a:p>
            <a:pPr indent="0" lvl="0" marL="0" rtl="0" algn="l">
              <a:spcBef>
                <a:spcPts val="0"/>
              </a:spcBef>
              <a:spcAft>
                <a:spcPts val="0"/>
              </a:spcAft>
              <a:buNone/>
            </a:pPr>
            <a:r>
              <a:rPr lang="pl-PL">
                <a:latin typeface="Arial"/>
                <a:ea typeface="Arial"/>
                <a:cs typeface="Arial"/>
                <a:sym typeface="Arial"/>
              </a:rPr>
              <a:t>MODA NA RECYKLING</a:t>
            </a:r>
            <a:endParaRPr>
              <a:latin typeface="Arial"/>
              <a:ea typeface="Arial"/>
              <a:cs typeface="Arial"/>
              <a:sym typeface="Arial"/>
            </a:endParaRPr>
          </a:p>
          <a:p>
            <a:pPr indent="0" lvl="0" marL="0" rtl="0" algn="l">
              <a:lnSpc>
                <a:spcPct val="100000"/>
              </a:lnSpc>
              <a:spcBef>
                <a:spcPts val="0"/>
              </a:spcBef>
              <a:spcAft>
                <a:spcPts val="0"/>
              </a:spcAft>
              <a:buNone/>
            </a:pPr>
            <a:r>
              <a:t/>
            </a:r>
            <a:endParaRPr sz="1209">
              <a:latin typeface="Arial"/>
              <a:ea typeface="Arial"/>
              <a:cs typeface="Arial"/>
              <a:sym typeface="Arial"/>
            </a:endParaRPr>
          </a:p>
        </p:txBody>
      </p:sp>
      <p:sp>
        <p:nvSpPr>
          <p:cNvPr id="328" name="Google Shape;328;g377c7ef12f2_0_685"/>
          <p:cNvSpPr txBox="1"/>
          <p:nvPr>
            <p:ph idx="11" type="ftr"/>
          </p:nvPr>
        </p:nvSpPr>
        <p:spPr>
          <a:xfrm>
            <a:off x="16251995" y="10527150"/>
            <a:ext cx="3920700" cy="210300"/>
          </a:xfrm>
          <a:prstGeom prst="rect">
            <a:avLst/>
          </a:prstGeom>
          <a:noFill/>
          <a:ln>
            <a:noFill/>
          </a:ln>
        </p:spPr>
        <p:txBody>
          <a:bodyPr anchorCtr="0" anchor="t" bIns="0" lIns="0" spcFirstLastPara="1" rIns="0" wrap="square" tIns="23925">
            <a:spAutoFit/>
          </a:bodyPr>
          <a:lstStyle/>
          <a:p>
            <a:pPr indent="0" lvl="0" marL="25593" rtl="0" algn="l">
              <a:lnSpc>
                <a:spcPct val="100000"/>
              </a:lnSpc>
              <a:spcBef>
                <a:spcPts val="0"/>
              </a:spcBef>
              <a:spcAft>
                <a:spcPts val="0"/>
              </a:spcAft>
              <a:buNone/>
            </a:pPr>
            <a:r>
              <a:rPr lang="pl-PL"/>
              <a:t>DEPARTAMENT KLIMATU I ŚRODOWISKA</a:t>
            </a:r>
            <a:endParaRPr sz="1209"/>
          </a:p>
        </p:txBody>
      </p:sp>
      <p:pic>
        <p:nvPicPr>
          <p:cNvPr id="329" name="Google Shape;329;g377c7ef12f2_0_685"/>
          <p:cNvPicPr preferRelativeResize="0"/>
          <p:nvPr/>
        </p:nvPicPr>
        <p:blipFill rotWithShape="1">
          <a:blip r:embed="rId5">
            <a:alphaModFix/>
          </a:blip>
          <a:srcRect b="0" l="0" r="0" t="0"/>
          <a:stretch/>
        </p:blipFill>
        <p:spPr>
          <a:xfrm>
            <a:off x="1950550" y="6245500"/>
            <a:ext cx="6860550" cy="3361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2019-04-30T11:00:12Z</dcterms:created>
  <dc:creator>Mariusz Urbaniak</dc:creator>
</cp:coreProperties>
</file>