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32075438" cy="21383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7" autoAdjust="0"/>
    <p:restoredTop sz="94660"/>
  </p:normalViewPr>
  <p:slideViewPr>
    <p:cSldViewPr snapToGrid="0">
      <p:cViewPr varScale="1">
        <p:scale>
          <a:sx n="52" d="100"/>
          <a:sy n="52" d="100"/>
        </p:scale>
        <p:origin x="1276" y="1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5658" y="3499590"/>
            <a:ext cx="27264122" cy="7444669"/>
          </a:xfrm>
        </p:spPr>
        <p:txBody>
          <a:bodyPr anchor="b"/>
          <a:lstStyle>
            <a:lvl1pPr algn="ctr">
              <a:defRPr sz="18709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09430" y="11231355"/>
            <a:ext cx="24056579" cy="5162758"/>
          </a:xfrm>
        </p:spPr>
        <p:txBody>
          <a:bodyPr/>
          <a:lstStyle>
            <a:lvl1pPr marL="0" indent="0" algn="ctr">
              <a:buNone/>
              <a:defRPr sz="7483"/>
            </a:lvl1pPr>
            <a:lvl2pPr marL="1425595" indent="0" algn="ctr">
              <a:buNone/>
              <a:defRPr sz="6236"/>
            </a:lvl2pPr>
            <a:lvl3pPr marL="2851191" indent="0" algn="ctr">
              <a:buNone/>
              <a:defRPr sz="5613"/>
            </a:lvl3pPr>
            <a:lvl4pPr marL="4276786" indent="0" algn="ctr">
              <a:buNone/>
              <a:defRPr sz="4989"/>
            </a:lvl4pPr>
            <a:lvl5pPr marL="5702381" indent="0" algn="ctr">
              <a:buNone/>
              <a:defRPr sz="4989"/>
            </a:lvl5pPr>
            <a:lvl6pPr marL="7127977" indent="0" algn="ctr">
              <a:buNone/>
              <a:defRPr sz="4989"/>
            </a:lvl6pPr>
            <a:lvl7pPr marL="8553572" indent="0" algn="ctr">
              <a:buNone/>
              <a:defRPr sz="4989"/>
            </a:lvl7pPr>
            <a:lvl8pPr marL="9979167" indent="0" algn="ctr">
              <a:buNone/>
              <a:defRPr sz="4989"/>
            </a:lvl8pPr>
            <a:lvl9pPr marL="11404763" indent="0" algn="ctr">
              <a:buNone/>
              <a:defRPr sz="4989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A0062-5CB9-4FA4-A1F2-DA313377BA05}" type="datetimeFigureOut">
              <a:rPr lang="pl-PL" smtClean="0"/>
              <a:t>24.11.2025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EC0D1-2622-4A40-BA88-7D1A56705AF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50704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A0062-5CB9-4FA4-A1F2-DA313377BA05}" type="datetimeFigureOut">
              <a:rPr lang="pl-PL" smtClean="0"/>
              <a:t>24.11.2025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EC0D1-2622-4A40-BA88-7D1A56705AF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48551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2953987" y="1138480"/>
            <a:ext cx="6916266" cy="18121634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05188" y="1138480"/>
            <a:ext cx="20347856" cy="18121634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A0062-5CB9-4FA4-A1F2-DA313377BA05}" type="datetimeFigureOut">
              <a:rPr lang="pl-PL" smtClean="0"/>
              <a:t>24.11.2025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EC0D1-2622-4A40-BA88-7D1A56705AF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66549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A0062-5CB9-4FA4-A1F2-DA313377BA05}" type="datetimeFigureOut">
              <a:rPr lang="pl-PL" smtClean="0"/>
              <a:t>24.11.2025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EC0D1-2622-4A40-BA88-7D1A56705AF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02692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482" y="5331063"/>
            <a:ext cx="27665065" cy="8894992"/>
          </a:xfrm>
        </p:spPr>
        <p:txBody>
          <a:bodyPr anchor="b"/>
          <a:lstStyle>
            <a:lvl1pPr>
              <a:defRPr sz="18709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88482" y="14310205"/>
            <a:ext cx="27665065" cy="4677666"/>
          </a:xfrm>
        </p:spPr>
        <p:txBody>
          <a:bodyPr/>
          <a:lstStyle>
            <a:lvl1pPr marL="0" indent="0">
              <a:buNone/>
              <a:defRPr sz="7483">
                <a:solidFill>
                  <a:schemeClr val="tx1">
                    <a:tint val="82000"/>
                  </a:schemeClr>
                </a:solidFill>
              </a:defRPr>
            </a:lvl1pPr>
            <a:lvl2pPr marL="1425595" indent="0">
              <a:buNone/>
              <a:defRPr sz="6236">
                <a:solidFill>
                  <a:schemeClr val="tx1">
                    <a:tint val="82000"/>
                  </a:schemeClr>
                </a:solidFill>
              </a:defRPr>
            </a:lvl2pPr>
            <a:lvl3pPr marL="2851191" indent="0">
              <a:buNone/>
              <a:defRPr sz="5613">
                <a:solidFill>
                  <a:schemeClr val="tx1">
                    <a:tint val="82000"/>
                  </a:schemeClr>
                </a:solidFill>
              </a:defRPr>
            </a:lvl3pPr>
            <a:lvl4pPr marL="4276786" indent="0">
              <a:buNone/>
              <a:defRPr sz="4989">
                <a:solidFill>
                  <a:schemeClr val="tx1">
                    <a:tint val="82000"/>
                  </a:schemeClr>
                </a:solidFill>
              </a:defRPr>
            </a:lvl4pPr>
            <a:lvl5pPr marL="5702381" indent="0">
              <a:buNone/>
              <a:defRPr sz="4989">
                <a:solidFill>
                  <a:schemeClr val="tx1">
                    <a:tint val="82000"/>
                  </a:schemeClr>
                </a:solidFill>
              </a:defRPr>
            </a:lvl5pPr>
            <a:lvl6pPr marL="7127977" indent="0">
              <a:buNone/>
              <a:defRPr sz="4989">
                <a:solidFill>
                  <a:schemeClr val="tx1">
                    <a:tint val="82000"/>
                  </a:schemeClr>
                </a:solidFill>
              </a:defRPr>
            </a:lvl6pPr>
            <a:lvl7pPr marL="8553572" indent="0">
              <a:buNone/>
              <a:defRPr sz="4989">
                <a:solidFill>
                  <a:schemeClr val="tx1">
                    <a:tint val="82000"/>
                  </a:schemeClr>
                </a:solidFill>
              </a:defRPr>
            </a:lvl7pPr>
            <a:lvl8pPr marL="9979167" indent="0">
              <a:buNone/>
              <a:defRPr sz="4989">
                <a:solidFill>
                  <a:schemeClr val="tx1">
                    <a:tint val="82000"/>
                  </a:schemeClr>
                </a:solidFill>
              </a:defRPr>
            </a:lvl8pPr>
            <a:lvl9pPr marL="11404763" indent="0">
              <a:buNone/>
              <a:defRPr sz="4989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A0062-5CB9-4FA4-A1F2-DA313377BA05}" type="datetimeFigureOut">
              <a:rPr lang="pl-PL" smtClean="0"/>
              <a:t>24.11.2025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EC0D1-2622-4A40-BA88-7D1A56705AF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6519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05186" y="5692400"/>
            <a:ext cx="13632061" cy="13567714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38191" y="5692400"/>
            <a:ext cx="13632061" cy="13567714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A0062-5CB9-4FA4-A1F2-DA313377BA05}" type="datetimeFigureOut">
              <a:rPr lang="pl-PL" smtClean="0"/>
              <a:t>24.11.2025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EC0D1-2622-4A40-BA88-7D1A56705AF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85302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364" y="1138485"/>
            <a:ext cx="27665065" cy="4133179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9367" y="5241960"/>
            <a:ext cx="13569412" cy="2569003"/>
          </a:xfrm>
        </p:spPr>
        <p:txBody>
          <a:bodyPr anchor="b"/>
          <a:lstStyle>
            <a:lvl1pPr marL="0" indent="0">
              <a:buNone/>
              <a:defRPr sz="7483" b="1"/>
            </a:lvl1pPr>
            <a:lvl2pPr marL="1425595" indent="0">
              <a:buNone/>
              <a:defRPr sz="6236" b="1"/>
            </a:lvl2pPr>
            <a:lvl3pPr marL="2851191" indent="0">
              <a:buNone/>
              <a:defRPr sz="5613" b="1"/>
            </a:lvl3pPr>
            <a:lvl4pPr marL="4276786" indent="0">
              <a:buNone/>
              <a:defRPr sz="4989" b="1"/>
            </a:lvl4pPr>
            <a:lvl5pPr marL="5702381" indent="0">
              <a:buNone/>
              <a:defRPr sz="4989" b="1"/>
            </a:lvl5pPr>
            <a:lvl6pPr marL="7127977" indent="0">
              <a:buNone/>
              <a:defRPr sz="4989" b="1"/>
            </a:lvl6pPr>
            <a:lvl7pPr marL="8553572" indent="0">
              <a:buNone/>
              <a:defRPr sz="4989" b="1"/>
            </a:lvl7pPr>
            <a:lvl8pPr marL="9979167" indent="0">
              <a:buNone/>
              <a:defRPr sz="4989" b="1"/>
            </a:lvl8pPr>
            <a:lvl9pPr marL="11404763" indent="0">
              <a:buNone/>
              <a:defRPr sz="4989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09367" y="7810963"/>
            <a:ext cx="13569412" cy="1148875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238192" y="5241960"/>
            <a:ext cx="13636239" cy="2569003"/>
          </a:xfrm>
        </p:spPr>
        <p:txBody>
          <a:bodyPr anchor="b"/>
          <a:lstStyle>
            <a:lvl1pPr marL="0" indent="0">
              <a:buNone/>
              <a:defRPr sz="7483" b="1"/>
            </a:lvl1pPr>
            <a:lvl2pPr marL="1425595" indent="0">
              <a:buNone/>
              <a:defRPr sz="6236" b="1"/>
            </a:lvl2pPr>
            <a:lvl3pPr marL="2851191" indent="0">
              <a:buNone/>
              <a:defRPr sz="5613" b="1"/>
            </a:lvl3pPr>
            <a:lvl4pPr marL="4276786" indent="0">
              <a:buNone/>
              <a:defRPr sz="4989" b="1"/>
            </a:lvl4pPr>
            <a:lvl5pPr marL="5702381" indent="0">
              <a:buNone/>
              <a:defRPr sz="4989" b="1"/>
            </a:lvl5pPr>
            <a:lvl6pPr marL="7127977" indent="0">
              <a:buNone/>
              <a:defRPr sz="4989" b="1"/>
            </a:lvl6pPr>
            <a:lvl7pPr marL="8553572" indent="0">
              <a:buNone/>
              <a:defRPr sz="4989" b="1"/>
            </a:lvl7pPr>
            <a:lvl8pPr marL="9979167" indent="0">
              <a:buNone/>
              <a:defRPr sz="4989" b="1"/>
            </a:lvl8pPr>
            <a:lvl9pPr marL="11404763" indent="0">
              <a:buNone/>
              <a:defRPr sz="4989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238192" y="7810963"/>
            <a:ext cx="13636239" cy="1148875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A0062-5CB9-4FA4-A1F2-DA313377BA05}" type="datetimeFigureOut">
              <a:rPr lang="pl-PL" smtClean="0"/>
              <a:t>24.11.2025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EC0D1-2622-4A40-BA88-7D1A56705AF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9762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A0062-5CB9-4FA4-A1F2-DA313377BA05}" type="datetimeFigureOut">
              <a:rPr lang="pl-PL" smtClean="0"/>
              <a:t>24.11.2025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EC0D1-2622-4A40-BA88-7D1A56705AF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95762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A0062-5CB9-4FA4-A1F2-DA313377BA05}" type="datetimeFigureOut">
              <a:rPr lang="pl-PL" smtClean="0"/>
              <a:t>24.11.2025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EC0D1-2622-4A40-BA88-7D1A56705AF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5621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364" y="1425575"/>
            <a:ext cx="10345164" cy="4989513"/>
          </a:xfrm>
        </p:spPr>
        <p:txBody>
          <a:bodyPr anchor="b"/>
          <a:lstStyle>
            <a:lvl1pPr>
              <a:defRPr sz="9978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36239" y="3078850"/>
            <a:ext cx="16238190" cy="15196234"/>
          </a:xfrm>
        </p:spPr>
        <p:txBody>
          <a:bodyPr/>
          <a:lstStyle>
            <a:lvl1pPr>
              <a:defRPr sz="9978"/>
            </a:lvl1pPr>
            <a:lvl2pPr>
              <a:defRPr sz="8731"/>
            </a:lvl2pPr>
            <a:lvl3pPr>
              <a:defRPr sz="7483"/>
            </a:lvl3pPr>
            <a:lvl4pPr>
              <a:defRPr sz="6236"/>
            </a:lvl4pPr>
            <a:lvl5pPr>
              <a:defRPr sz="6236"/>
            </a:lvl5pPr>
            <a:lvl6pPr>
              <a:defRPr sz="6236"/>
            </a:lvl6pPr>
            <a:lvl7pPr>
              <a:defRPr sz="6236"/>
            </a:lvl7pPr>
            <a:lvl8pPr>
              <a:defRPr sz="6236"/>
            </a:lvl8pPr>
            <a:lvl9pPr>
              <a:defRPr sz="6236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09364" y="6415088"/>
            <a:ext cx="10345164" cy="11884743"/>
          </a:xfrm>
        </p:spPr>
        <p:txBody>
          <a:bodyPr/>
          <a:lstStyle>
            <a:lvl1pPr marL="0" indent="0">
              <a:buNone/>
              <a:defRPr sz="4989"/>
            </a:lvl1pPr>
            <a:lvl2pPr marL="1425595" indent="0">
              <a:buNone/>
              <a:defRPr sz="4365"/>
            </a:lvl2pPr>
            <a:lvl3pPr marL="2851191" indent="0">
              <a:buNone/>
              <a:defRPr sz="3742"/>
            </a:lvl3pPr>
            <a:lvl4pPr marL="4276786" indent="0">
              <a:buNone/>
              <a:defRPr sz="3118"/>
            </a:lvl4pPr>
            <a:lvl5pPr marL="5702381" indent="0">
              <a:buNone/>
              <a:defRPr sz="3118"/>
            </a:lvl5pPr>
            <a:lvl6pPr marL="7127977" indent="0">
              <a:buNone/>
              <a:defRPr sz="3118"/>
            </a:lvl6pPr>
            <a:lvl7pPr marL="8553572" indent="0">
              <a:buNone/>
              <a:defRPr sz="3118"/>
            </a:lvl7pPr>
            <a:lvl8pPr marL="9979167" indent="0">
              <a:buNone/>
              <a:defRPr sz="3118"/>
            </a:lvl8pPr>
            <a:lvl9pPr marL="11404763" indent="0">
              <a:buNone/>
              <a:defRPr sz="3118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A0062-5CB9-4FA4-A1F2-DA313377BA05}" type="datetimeFigureOut">
              <a:rPr lang="pl-PL" smtClean="0"/>
              <a:t>24.11.2025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EC0D1-2622-4A40-BA88-7D1A56705AF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53591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364" y="1425575"/>
            <a:ext cx="10345164" cy="4989513"/>
          </a:xfrm>
        </p:spPr>
        <p:txBody>
          <a:bodyPr anchor="b"/>
          <a:lstStyle>
            <a:lvl1pPr>
              <a:defRPr sz="9978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636239" y="3078850"/>
            <a:ext cx="16238190" cy="15196234"/>
          </a:xfrm>
        </p:spPr>
        <p:txBody>
          <a:bodyPr anchor="t"/>
          <a:lstStyle>
            <a:lvl1pPr marL="0" indent="0">
              <a:buNone/>
              <a:defRPr sz="9978"/>
            </a:lvl1pPr>
            <a:lvl2pPr marL="1425595" indent="0">
              <a:buNone/>
              <a:defRPr sz="8731"/>
            </a:lvl2pPr>
            <a:lvl3pPr marL="2851191" indent="0">
              <a:buNone/>
              <a:defRPr sz="7483"/>
            </a:lvl3pPr>
            <a:lvl4pPr marL="4276786" indent="0">
              <a:buNone/>
              <a:defRPr sz="6236"/>
            </a:lvl4pPr>
            <a:lvl5pPr marL="5702381" indent="0">
              <a:buNone/>
              <a:defRPr sz="6236"/>
            </a:lvl5pPr>
            <a:lvl6pPr marL="7127977" indent="0">
              <a:buNone/>
              <a:defRPr sz="6236"/>
            </a:lvl6pPr>
            <a:lvl7pPr marL="8553572" indent="0">
              <a:buNone/>
              <a:defRPr sz="6236"/>
            </a:lvl7pPr>
            <a:lvl8pPr marL="9979167" indent="0">
              <a:buNone/>
              <a:defRPr sz="6236"/>
            </a:lvl8pPr>
            <a:lvl9pPr marL="11404763" indent="0">
              <a:buNone/>
              <a:defRPr sz="6236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09364" y="6415088"/>
            <a:ext cx="10345164" cy="11884743"/>
          </a:xfrm>
        </p:spPr>
        <p:txBody>
          <a:bodyPr/>
          <a:lstStyle>
            <a:lvl1pPr marL="0" indent="0">
              <a:buNone/>
              <a:defRPr sz="4989"/>
            </a:lvl1pPr>
            <a:lvl2pPr marL="1425595" indent="0">
              <a:buNone/>
              <a:defRPr sz="4365"/>
            </a:lvl2pPr>
            <a:lvl3pPr marL="2851191" indent="0">
              <a:buNone/>
              <a:defRPr sz="3742"/>
            </a:lvl3pPr>
            <a:lvl4pPr marL="4276786" indent="0">
              <a:buNone/>
              <a:defRPr sz="3118"/>
            </a:lvl4pPr>
            <a:lvl5pPr marL="5702381" indent="0">
              <a:buNone/>
              <a:defRPr sz="3118"/>
            </a:lvl5pPr>
            <a:lvl6pPr marL="7127977" indent="0">
              <a:buNone/>
              <a:defRPr sz="3118"/>
            </a:lvl6pPr>
            <a:lvl7pPr marL="8553572" indent="0">
              <a:buNone/>
              <a:defRPr sz="3118"/>
            </a:lvl7pPr>
            <a:lvl8pPr marL="9979167" indent="0">
              <a:buNone/>
              <a:defRPr sz="3118"/>
            </a:lvl8pPr>
            <a:lvl9pPr marL="11404763" indent="0">
              <a:buNone/>
              <a:defRPr sz="3118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A0062-5CB9-4FA4-A1F2-DA313377BA05}" type="datetimeFigureOut">
              <a:rPr lang="pl-PL" smtClean="0"/>
              <a:t>24.11.2025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EC0D1-2622-4A40-BA88-7D1A56705AF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15600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05187" y="1138485"/>
            <a:ext cx="27665065" cy="4133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5187" y="5692400"/>
            <a:ext cx="27665065" cy="13567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05186" y="19819457"/>
            <a:ext cx="7216974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4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1EA0062-5CB9-4FA4-A1F2-DA313377BA05}" type="datetimeFigureOut">
              <a:rPr lang="pl-PL" smtClean="0"/>
              <a:t>24.11.2025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24989" y="19819457"/>
            <a:ext cx="10825460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4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653278" y="19819457"/>
            <a:ext cx="7216974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4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4AEC0D1-2622-4A40-BA88-7D1A56705AF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16098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851191" rtl="0" eaLnBrk="1" latinLnBrk="0" hangingPunct="1">
        <a:lnSpc>
          <a:spcPct val="90000"/>
        </a:lnSpc>
        <a:spcBef>
          <a:spcPct val="0"/>
        </a:spcBef>
        <a:buNone/>
        <a:defRPr sz="137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12798" indent="-712798" algn="l" defTabSz="2851191" rtl="0" eaLnBrk="1" latinLnBrk="0" hangingPunct="1">
        <a:lnSpc>
          <a:spcPct val="90000"/>
        </a:lnSpc>
        <a:spcBef>
          <a:spcPts val="3118"/>
        </a:spcBef>
        <a:buFont typeface="Arial" panose="020B0604020202020204" pitchFamily="34" charset="0"/>
        <a:buChar char="•"/>
        <a:defRPr sz="8731" kern="1200">
          <a:solidFill>
            <a:schemeClr val="tx1"/>
          </a:solidFill>
          <a:latin typeface="+mn-lt"/>
          <a:ea typeface="+mn-ea"/>
          <a:cs typeface="+mn-cs"/>
        </a:defRPr>
      </a:lvl1pPr>
      <a:lvl2pPr marL="2138393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7483" kern="1200">
          <a:solidFill>
            <a:schemeClr val="tx1"/>
          </a:solidFill>
          <a:latin typeface="+mn-lt"/>
          <a:ea typeface="+mn-ea"/>
          <a:cs typeface="+mn-cs"/>
        </a:defRPr>
      </a:lvl2pPr>
      <a:lvl3pPr marL="3563988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6236" kern="1200">
          <a:solidFill>
            <a:schemeClr val="tx1"/>
          </a:solidFill>
          <a:latin typeface="+mn-lt"/>
          <a:ea typeface="+mn-ea"/>
          <a:cs typeface="+mn-cs"/>
        </a:defRPr>
      </a:lvl3pPr>
      <a:lvl4pPr marL="4989584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4pPr>
      <a:lvl5pPr marL="6415179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5pPr>
      <a:lvl6pPr marL="7840774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6pPr>
      <a:lvl7pPr marL="9266370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7pPr>
      <a:lvl8pPr marL="10691965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8pPr>
      <a:lvl9pPr marL="12117560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1pPr>
      <a:lvl2pPr marL="1425595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2pPr>
      <a:lvl3pPr marL="2851191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3pPr>
      <a:lvl4pPr marL="4276786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4pPr>
      <a:lvl5pPr marL="5702381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5pPr>
      <a:lvl6pPr marL="7127977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6pPr>
      <a:lvl7pPr marL="8553572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7pPr>
      <a:lvl8pPr marL="9979167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8pPr>
      <a:lvl9pPr marL="11404763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67210531-3BA7-8DBC-95A6-A54565A1F2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6253" y="0"/>
            <a:ext cx="30240639" cy="21383625"/>
          </a:xfrm>
          <a:prstGeom prst="rect">
            <a:avLst/>
          </a:prstGeom>
        </p:spPr>
      </p:pic>
      <p:sp>
        <p:nvSpPr>
          <p:cNvPr id="6" name="pole tekstowe 5">
            <a:extLst>
              <a:ext uri="{FF2B5EF4-FFF2-40B4-BE49-F238E27FC236}">
                <a16:creationId xmlns:a16="http://schemas.microsoft.com/office/drawing/2014/main" id="{21733811-1628-AFE2-7293-D37036A9BB2A}"/>
              </a:ext>
            </a:extLst>
          </p:cNvPr>
          <p:cNvSpPr txBox="1"/>
          <p:nvPr/>
        </p:nvSpPr>
        <p:spPr>
          <a:xfrm>
            <a:off x="4033130" y="12752173"/>
            <a:ext cx="24206886" cy="758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pl-PL" sz="4000" kern="100" dirty="0">
                <a:effectLst/>
                <a:latin typeface="Aptos" panose="02110004020202020204"/>
                <a:ea typeface="Aptos" panose="02110004020202020204"/>
                <a:cs typeface="Times New Roman" panose="02020603050405020304" pitchFamily="18" charset="0"/>
              </a:rPr>
              <a:t>(TUTAJ WPISZ NAZWĘ PROJEKTU)</a:t>
            </a:r>
          </a:p>
        </p:txBody>
      </p:sp>
    </p:spTree>
    <p:extLst>
      <p:ext uri="{BB962C8B-B14F-4D97-AF65-F5344CB8AC3E}">
        <p14:creationId xmlns:p14="http://schemas.microsoft.com/office/powerpoint/2010/main" val="492076245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Motyw pakietu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6</Words>
  <Application>Microsoft Office PowerPoint</Application>
  <PresentationFormat>Niestandardowy</PresentationFormat>
  <Paragraphs>1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Motyw pakietu Office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Marcin Koziara</dc:creator>
  <cp:lastModifiedBy>Marcin Koziara</cp:lastModifiedBy>
  <cp:revision>2</cp:revision>
  <dcterms:created xsi:type="dcterms:W3CDTF">2025-11-24T11:54:06Z</dcterms:created>
  <dcterms:modified xsi:type="dcterms:W3CDTF">2025-11-24T11:59:34Z</dcterms:modified>
</cp:coreProperties>
</file>