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2075438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52" d="100"/>
          <a:sy n="52" d="100"/>
        </p:scale>
        <p:origin x="127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5658" y="3499590"/>
            <a:ext cx="27264122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9430" y="11231355"/>
            <a:ext cx="24056579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070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8551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53987" y="1138480"/>
            <a:ext cx="6916266" cy="1812163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5188" y="1138480"/>
            <a:ext cx="20347856" cy="1812163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654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269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482" y="5331063"/>
            <a:ext cx="27665065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8482" y="14310205"/>
            <a:ext cx="27665065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>
                    <a:tint val="82000"/>
                  </a:schemeClr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82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82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51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5186" y="5692400"/>
            <a:ext cx="13632061" cy="1356771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38191" y="5692400"/>
            <a:ext cx="13632061" cy="1356771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30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364" y="1138485"/>
            <a:ext cx="27665065" cy="41331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367" y="5241960"/>
            <a:ext cx="1356941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9367" y="7810963"/>
            <a:ext cx="13569412" cy="1148875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38192" y="5241960"/>
            <a:ext cx="1363623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38192" y="7810963"/>
            <a:ext cx="13636239" cy="1148875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76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576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62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364" y="1425575"/>
            <a:ext cx="1034516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36239" y="3078850"/>
            <a:ext cx="16238190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9364" y="6415088"/>
            <a:ext cx="1034516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359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364" y="1425575"/>
            <a:ext cx="1034516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6239" y="3078850"/>
            <a:ext cx="16238190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9364" y="6415088"/>
            <a:ext cx="1034516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5600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5187" y="1138485"/>
            <a:ext cx="27665065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5187" y="5692400"/>
            <a:ext cx="27665065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5186" y="19819457"/>
            <a:ext cx="721697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EA0062-5CB9-4FA4-A1F2-DA313377BA05}" type="datetimeFigureOut">
              <a:rPr lang="pl-PL" smtClean="0"/>
              <a:t>24.11.2025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24989" y="19819457"/>
            <a:ext cx="10825460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53278" y="19819457"/>
            <a:ext cx="721697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AEC0D1-2622-4A40-BA88-7D1A56705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609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tekst, zrzut ekranu, Czcionka, logo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67210531-3BA7-8DBC-95A6-A54565A1F2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53" y="0"/>
            <a:ext cx="30240640" cy="21383625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21733811-1628-AFE2-7293-D37036A9BB2A}"/>
              </a:ext>
            </a:extLst>
          </p:cNvPr>
          <p:cNvSpPr txBox="1"/>
          <p:nvPr/>
        </p:nvSpPr>
        <p:spPr>
          <a:xfrm>
            <a:off x="4033130" y="12752173"/>
            <a:ext cx="24206886" cy="75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pl-PL" sz="4000" kern="100" dirty="0">
                <a:effectLst/>
                <a:latin typeface="Aptos" panose="02110004020202020204"/>
                <a:ea typeface="Aptos" panose="02110004020202020204"/>
                <a:cs typeface="Times New Roman" panose="02020603050405020304" pitchFamily="18" charset="0"/>
              </a:rPr>
              <a:t>(TUTAJ WPISZ NAZWĘ PROJEKTU)</a:t>
            </a:r>
          </a:p>
        </p:txBody>
      </p:sp>
    </p:spTree>
    <p:extLst>
      <p:ext uri="{BB962C8B-B14F-4D97-AF65-F5344CB8AC3E}">
        <p14:creationId xmlns:p14="http://schemas.microsoft.com/office/powerpoint/2010/main" val="49207624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yw pakietu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6</Words>
  <Application>Microsoft Office PowerPoint</Application>
  <PresentationFormat>Niestandardowy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Marcin Koziara</dc:creator>
  <cp:lastModifiedBy>Marcin Koziara</cp:lastModifiedBy>
  <cp:revision>1</cp:revision>
  <dcterms:created xsi:type="dcterms:W3CDTF">2025-11-24T11:54:06Z</dcterms:created>
  <dcterms:modified xsi:type="dcterms:W3CDTF">2025-11-24T11:58:58Z</dcterms:modified>
</cp:coreProperties>
</file>