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3.xml" ContentType="application/vnd.openxmlformats-officedocument.theme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saveSubsetFonts="1" autoCompressPictures="0">
  <p:sldMasterIdLst>
    <p:sldMasterId id="2147483671" r:id="rId1"/>
    <p:sldMasterId id="2147483672" r:id="rId2"/>
    <p:sldMasterId id="2147483673" r:id="rId3"/>
    <p:sldMasterId id="2147483674" r:id="rId4"/>
  </p:sldMasterIdLst>
  <p:notesMasterIdLst>
    <p:notesMasterId r:id="rId13"/>
  </p:notesMasterIdLst>
  <p:sldIdLst>
    <p:sldId id="257" r:id="rId5"/>
    <p:sldId id="258" r:id="rId6"/>
    <p:sldId id="268" r:id="rId7"/>
    <p:sldId id="269" r:id="rId8"/>
    <p:sldId id="266" r:id="rId9"/>
    <p:sldId id="267" r:id="rId10"/>
    <p:sldId id="265" r:id="rId11"/>
    <p:sldId id="264" r:id="rId12"/>
  </p:sldIdLst>
  <p:sldSz cx="9144000" cy="6858000" type="screen4x3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5F12953-2C5F-EF4E-AA83-7FBAA1E97F59}" v="3" dt="2019-11-19T09:47:19.422"/>
    <p1510:client id="{74A1D164-9345-744A-B4FF-DAD9AD17A8F5}" v="47" dt="2019-11-18T17:36:50.472"/>
  </p1510:revLst>
</p1510:revInfo>
</file>

<file path=ppt/tableStyles.xml><?xml version="1.0" encoding="utf-8"?>
<a:tblStyleLst xmlns:a="http://schemas.openxmlformats.org/drawingml/2006/main" def="{106F7A38-2457-4721-AEC2-E71E057B1861}">
  <a:tblStyle styleId="{106F7A38-2457-4721-AEC2-E71E057B1861}" styleName="Table_0">
    <a:wholeTbl>
      <a:tcTxStyle b="off" i="off">
        <a:font>
          <a:latin typeface="Arial"/>
          <a:ea typeface="Arial"/>
          <a:cs typeface="Arial"/>
        </a:font>
        <a:schemeClr val="dk1"/>
      </a:tcTxStyle>
      <a:tcStyle>
        <a:tcBdr>
          <a:lef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FFF5E6"/>
          </a:solidFill>
        </a:fill>
      </a:tcStyle>
    </a:wholeTbl>
    <a:band1H>
      <a:tcTxStyle/>
      <a:tcStyle>
        <a:tcBdr/>
        <a:fill>
          <a:solidFill>
            <a:srgbClr val="FEEACA"/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rgbClr val="FEEACA"/>
          </a:solidFill>
        </a:fill>
      </a:tcStyle>
    </a:band1V>
    <a:band2V>
      <a:tcTxStyle/>
      <a:tcStyle>
        <a:tcBdr/>
      </a:tcStyle>
    </a:band2V>
    <a:lastCol>
      <a:tcTxStyle b="on" i="off">
        <a:font>
          <a:latin typeface="Arial"/>
          <a:ea typeface="Arial"/>
          <a:cs typeface="Arial"/>
        </a:font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 i="off">
        <a:font>
          <a:latin typeface="Arial"/>
          <a:ea typeface="Arial"/>
          <a:cs typeface="Arial"/>
        </a:font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 i="off">
        <a:font>
          <a:latin typeface="Arial"/>
          <a:ea typeface="Arial"/>
          <a:cs typeface="Arial"/>
        </a:font>
        <a:schemeClr val="lt1"/>
      </a:tcTxStyle>
      <a:tcStyle>
        <a:tcBdr>
          <a:top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chemeClr val="accent1"/>
          </a:solidFill>
        </a:fill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 b="on" i="off">
        <a:font>
          <a:latin typeface="Arial"/>
          <a:ea typeface="Arial"/>
          <a:cs typeface="Arial"/>
        </a:font>
        <a:schemeClr val="lt1"/>
      </a:tcTxStyle>
      <a:tcStyle>
        <a:tcBdr>
          <a:bottom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</a:tcBdr>
        <a:fill>
          <a:solidFill>
            <a:schemeClr val="accent1"/>
          </a:solidFill>
        </a:fill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1"/>
    <p:restoredTop sz="94704"/>
  </p:normalViewPr>
  <p:slideViewPr>
    <p:cSldViewPr>
      <p:cViewPr varScale="1">
        <p:scale>
          <a:sx n="105" d="100"/>
          <a:sy n="105" d="100"/>
        </p:scale>
        <p:origin x="1840" y="16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notesMaster" Target="notesMasters/notesMaster1.xml"/><Relationship Id="rId18" Type="http://schemas.microsoft.com/office/2016/11/relationships/changesInfo" Target="changesInfos/changesInfo1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viewProps" Target="viewProps.xml"/><Relationship Id="rId10" Type="http://schemas.openxmlformats.org/officeDocument/2006/relationships/slide" Target="slides/slide6.xml"/><Relationship Id="rId19" Type="http://schemas.microsoft.com/office/2015/10/relationships/revisionInfo" Target="revisionInfo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ntonio Grilo" userId="4d686f8d0702ee7c" providerId="LiveId" clId="{0C90004D-982D-DC40-B215-B40E19C8E1EA}"/>
    <pc:docChg chg="modSld">
      <pc:chgData name="Antonio Grilo" userId="4d686f8d0702ee7c" providerId="LiveId" clId="{0C90004D-982D-DC40-B215-B40E19C8E1EA}" dt="2019-11-19T00:26:49.691" v="6" actId="20577"/>
      <pc:docMkLst>
        <pc:docMk/>
      </pc:docMkLst>
      <pc:sldChg chg="modSp">
        <pc:chgData name="Antonio Grilo" userId="4d686f8d0702ee7c" providerId="LiveId" clId="{0C90004D-982D-DC40-B215-B40E19C8E1EA}" dt="2019-11-19T00:26:49.691" v="6" actId="20577"/>
        <pc:sldMkLst>
          <pc:docMk/>
          <pc:sldMk cId="665533472" sldId="268"/>
        </pc:sldMkLst>
        <pc:spChg chg="mod">
          <ac:chgData name="Antonio Grilo" userId="4d686f8d0702ee7c" providerId="LiveId" clId="{0C90004D-982D-DC40-B215-B40E19C8E1EA}" dt="2019-11-19T00:26:49.691" v="6" actId="20577"/>
          <ac:spMkLst>
            <pc:docMk/>
            <pc:sldMk cId="665533472" sldId="268"/>
            <ac:spMk id="9" creationId="{B6243ED9-4F48-8444-AD95-0B175D6AA76C}"/>
          </ac:spMkLst>
        </pc:spChg>
      </pc:sldChg>
    </pc:docChg>
  </pc:docChgLst>
  <pc:docChgLst>
    <pc:chgData name="Antonio Grilo" userId="4d686f8d0702ee7c" providerId="LiveId" clId="{35F12953-2C5F-EF4E-AA83-7FBAA1E97F59}"/>
    <pc:docChg chg="modSld">
      <pc:chgData name="Antonio Grilo" userId="4d686f8d0702ee7c" providerId="LiveId" clId="{35F12953-2C5F-EF4E-AA83-7FBAA1E97F59}" dt="2019-11-19T09:50:44.690" v="80" actId="20577"/>
      <pc:docMkLst>
        <pc:docMk/>
      </pc:docMkLst>
      <pc:sldChg chg="modSp">
        <pc:chgData name="Antonio Grilo" userId="4d686f8d0702ee7c" providerId="LiveId" clId="{35F12953-2C5F-EF4E-AA83-7FBAA1E97F59}" dt="2019-11-19T08:50:02.986" v="41" actId="1076"/>
        <pc:sldMkLst>
          <pc:docMk/>
          <pc:sldMk cId="0" sldId="257"/>
        </pc:sldMkLst>
        <pc:spChg chg="mod">
          <ac:chgData name="Antonio Grilo" userId="4d686f8d0702ee7c" providerId="LiveId" clId="{35F12953-2C5F-EF4E-AA83-7FBAA1E97F59}" dt="2019-11-19T08:49:49.774" v="39" actId="403"/>
          <ac:spMkLst>
            <pc:docMk/>
            <pc:sldMk cId="0" sldId="257"/>
            <ac:spMk id="4" creationId="{4AB17402-4024-2040-BE54-AC9344316691}"/>
          </ac:spMkLst>
        </pc:spChg>
        <pc:spChg chg="mod">
          <ac:chgData name="Antonio Grilo" userId="4d686f8d0702ee7c" providerId="LiveId" clId="{35F12953-2C5F-EF4E-AA83-7FBAA1E97F59}" dt="2019-11-19T08:49:56.973" v="40" actId="1076"/>
          <ac:spMkLst>
            <pc:docMk/>
            <pc:sldMk cId="0" sldId="257"/>
            <ac:spMk id="133" creationId="{00000000-0000-0000-0000-000000000000}"/>
          </ac:spMkLst>
        </pc:spChg>
        <pc:picChg chg="mod">
          <ac:chgData name="Antonio Grilo" userId="4d686f8d0702ee7c" providerId="LiveId" clId="{35F12953-2C5F-EF4E-AA83-7FBAA1E97F59}" dt="2019-11-19T08:50:02.986" v="41" actId="1076"/>
          <ac:picMkLst>
            <pc:docMk/>
            <pc:sldMk cId="0" sldId="257"/>
            <ac:picMk id="8" creationId="{AF1FD053-EF38-724E-B5F1-B5115EF9F2AD}"/>
          </ac:picMkLst>
        </pc:picChg>
      </pc:sldChg>
      <pc:sldChg chg="addSp modSp">
        <pc:chgData name="Antonio Grilo" userId="4d686f8d0702ee7c" providerId="LiveId" clId="{35F12953-2C5F-EF4E-AA83-7FBAA1E97F59}" dt="2019-11-19T09:48:06.096" v="61" actId="403"/>
        <pc:sldMkLst>
          <pc:docMk/>
          <pc:sldMk cId="665533472" sldId="268"/>
        </pc:sldMkLst>
        <pc:spChg chg="add mod">
          <ac:chgData name="Antonio Grilo" userId="4d686f8d0702ee7c" providerId="LiveId" clId="{35F12953-2C5F-EF4E-AA83-7FBAA1E97F59}" dt="2019-11-19T09:48:06.096" v="61" actId="403"/>
          <ac:spMkLst>
            <pc:docMk/>
            <pc:sldMk cId="665533472" sldId="268"/>
            <ac:spMk id="2" creationId="{B28ED788-F2F6-634B-B8FD-E90CC7BE9C4E}"/>
          </ac:spMkLst>
        </pc:spChg>
        <pc:spChg chg="mod">
          <ac:chgData name="Antonio Grilo" userId="4d686f8d0702ee7c" providerId="LiveId" clId="{35F12953-2C5F-EF4E-AA83-7FBAA1E97F59}" dt="2019-11-19T09:47:41.719" v="54" actId="1076"/>
          <ac:spMkLst>
            <pc:docMk/>
            <pc:sldMk cId="665533472" sldId="268"/>
            <ac:spMk id="9" creationId="{B6243ED9-4F48-8444-AD95-0B175D6AA76C}"/>
          </ac:spMkLst>
        </pc:spChg>
      </pc:sldChg>
      <pc:sldChg chg="modSp">
        <pc:chgData name="Antonio Grilo" userId="4d686f8d0702ee7c" providerId="LiveId" clId="{35F12953-2C5F-EF4E-AA83-7FBAA1E97F59}" dt="2019-11-19T09:50:44.690" v="80" actId="20577"/>
        <pc:sldMkLst>
          <pc:docMk/>
          <pc:sldMk cId="773962506" sldId="269"/>
        </pc:sldMkLst>
        <pc:spChg chg="mod">
          <ac:chgData name="Antonio Grilo" userId="4d686f8d0702ee7c" providerId="LiveId" clId="{35F12953-2C5F-EF4E-AA83-7FBAA1E97F59}" dt="2019-11-19T09:50:44.690" v="80" actId="20577"/>
          <ac:spMkLst>
            <pc:docMk/>
            <pc:sldMk cId="773962506" sldId="269"/>
            <ac:spMk id="3" creationId="{7D870718-67A3-CF49-ACB0-DDA7968E6AC0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3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Shape 4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0" marR="0" lvl="0" indent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Shape 5"/>
          <p:cNvSpPr>
            <a:spLocks noGrp="1" noRot="1" noChangeAspect="1"/>
          </p:cNvSpPr>
          <p:nvPr>
            <p:ph type="sldImg" idx="3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Shape 6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Shape 7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/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Shape 8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116079651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Shape 126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7" name="Shape 127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Shape 135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6" name="Shape 136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Shape 135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6" name="Shape 136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71574709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Shape 135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6" name="Shape 136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56956033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Shape 135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6" name="Shape 136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Shape 135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6" name="Shape 136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85220065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Shape 135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6" name="Shape 136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Shape 126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7" name="Shape 127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SIC title page + name">
  <p:cSld name="BASIC title page + name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Shape 14"/>
          <p:cNvSpPr txBox="1">
            <a:spLocks noGrp="1"/>
          </p:cNvSpPr>
          <p:nvPr>
            <p:ph type="body" idx="1"/>
          </p:nvPr>
        </p:nvSpPr>
        <p:spPr>
          <a:xfrm>
            <a:off x="933578" y="4725144"/>
            <a:ext cx="7272337" cy="21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marR="0" lvl="0" indent="-228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20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spcBef>
                <a:spcPts val="28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spcBef>
                <a:spcPts val="28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 rtl="0">
              <a:spcBef>
                <a:spcPts val="28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 rtl="0">
              <a:spcBef>
                <a:spcPts val="28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5" name="Shape 15"/>
          <p:cNvSpPr txBox="1">
            <a:spLocks noGrp="1"/>
          </p:cNvSpPr>
          <p:nvPr>
            <p:ph type="body" idx="2"/>
          </p:nvPr>
        </p:nvSpPr>
        <p:spPr>
          <a:xfrm>
            <a:off x="933578" y="5157216"/>
            <a:ext cx="7272337" cy="21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marR="0" lvl="0" indent="-228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spcBef>
                <a:spcPts val="28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spcBef>
                <a:spcPts val="28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 rtl="0">
              <a:spcBef>
                <a:spcPts val="28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 rtl="0">
              <a:spcBef>
                <a:spcPts val="28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6" name="Shape 16"/>
          <p:cNvSpPr txBox="1">
            <a:spLocks noGrp="1"/>
          </p:cNvSpPr>
          <p:nvPr>
            <p:ph type="body" idx="3"/>
          </p:nvPr>
        </p:nvSpPr>
        <p:spPr>
          <a:xfrm>
            <a:off x="933578" y="5589264"/>
            <a:ext cx="7272337" cy="21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marR="0" lvl="0" indent="-228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spcBef>
                <a:spcPts val="28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spcBef>
                <a:spcPts val="28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 rtl="0">
              <a:spcBef>
                <a:spcPts val="28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 rtl="0">
              <a:spcBef>
                <a:spcPts val="28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7" name="Shape 17"/>
          <p:cNvSpPr txBox="1">
            <a:spLocks noGrp="1"/>
          </p:cNvSpPr>
          <p:nvPr>
            <p:ph type="ctrTitle"/>
          </p:nvPr>
        </p:nvSpPr>
        <p:spPr>
          <a:xfrm>
            <a:off x="685800" y="3501008"/>
            <a:ext cx="7772400" cy="7945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8" name="Shape 18"/>
          <p:cNvSpPr txBox="1">
            <a:spLocks noGrp="1"/>
          </p:cNvSpPr>
          <p:nvPr>
            <p:ph type="body" idx="4"/>
          </p:nvPr>
        </p:nvSpPr>
        <p:spPr>
          <a:xfrm>
            <a:off x="971600" y="6309320"/>
            <a:ext cx="7415683" cy="3874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marR="0" lvl="0" indent="-228600" algn="r" rtl="0">
              <a:spcBef>
                <a:spcPts val="360"/>
              </a:spcBef>
              <a:spcAft>
                <a:spcPts val="0"/>
              </a:spcAft>
              <a:buClr>
                <a:srgbClr val="7F7F7F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pic>
        <p:nvPicPr>
          <p:cNvPr id="2" name="Kép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421268"/>
            <a:ext cx="4283968" cy="30797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SIC logo only page">
  <p:cSld name="BASIC logo only page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SIC title page">
  <p:cSld name="BASIC title page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Shape 28"/>
          <p:cNvSpPr txBox="1">
            <a:spLocks noGrp="1"/>
          </p:cNvSpPr>
          <p:nvPr>
            <p:ph type="ctrTitle"/>
          </p:nvPr>
        </p:nvSpPr>
        <p:spPr>
          <a:xfrm>
            <a:off x="685800" y="3501008"/>
            <a:ext cx="7772400" cy="7945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pic>
        <p:nvPicPr>
          <p:cNvPr id="4" name="Kép 3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421268"/>
            <a:ext cx="4283968" cy="30797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text page ok">
  <p:cSld name="CONTENT text page ok"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Shape 37"/>
          <p:cNvSpPr txBox="1">
            <a:spLocks noGrp="1"/>
          </p:cNvSpPr>
          <p:nvPr>
            <p:ph type="title"/>
          </p:nvPr>
        </p:nvSpPr>
        <p:spPr>
          <a:xfrm>
            <a:off x="457200" y="432000"/>
            <a:ext cx="8229600" cy="56207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None/>
              <a:defRPr sz="4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38" name="Shape 38"/>
          <p:cNvSpPr txBox="1">
            <a:spLocks noGrp="1"/>
          </p:cNvSpPr>
          <p:nvPr>
            <p:ph type="body" idx="1"/>
          </p:nvPr>
        </p:nvSpPr>
        <p:spPr>
          <a:xfrm>
            <a:off x="457200" y="1368000"/>
            <a:ext cx="8207375" cy="5183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marR="0" lvl="0" indent="-228600" algn="l" rtl="0">
              <a:spcBef>
                <a:spcPts val="48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None/>
              <a:defRPr sz="24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Noto Sans Symbols"/>
              <a:buChar char="▪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 rtl="0">
              <a:spcBef>
                <a:spcPts val="40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Arial"/>
              <a:buNone/>
              <a:defRPr sz="2000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ourier New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title page" type="title">
  <p:cSld name="TITLE">
    <p:spTree>
      <p:nvGrpSpPr>
        <p:cNvPr id="1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Shape 47"/>
          <p:cNvSpPr txBox="1"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None/>
              <a:defRPr sz="4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48" name="Shape 48"/>
          <p:cNvSpPr txBox="1"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0" marR="0" lvl="0" indent="0" algn="ctr" rtl="0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Arial"/>
              <a:buNone/>
              <a:defRPr sz="2400" b="1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marR="0" lvl="1" indent="0" algn="ctr" rtl="0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Noto Sans Symbols"/>
              <a:buNone/>
              <a:defRPr sz="24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914400" marR="0" lvl="2" indent="0" algn="ctr" rtl="0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Arial"/>
              <a:buNone/>
              <a:defRPr sz="24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600" marR="0" lvl="3" indent="0" algn="ctr" rtl="0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828800" marR="0" lvl="4" indent="0" algn="ctr" rtl="0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Courier New"/>
              <a:buNone/>
              <a:defRPr sz="20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286000" marR="0" lvl="5" indent="0" algn="ctr" rtl="0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2743200" marR="0" lvl="6" indent="0" algn="ctr" rtl="0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200400" marR="0" lvl="7" indent="0" algn="ctr" rtl="0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3657600" marR="0" lvl="8" indent="0" algn="ctr" rtl="0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ustom Layout">
  <p:cSld name="Custom Layout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Shape 50"/>
          <p:cNvSpPr txBox="1">
            <a:spLocks noGrp="1"/>
          </p:cNvSpPr>
          <p:nvPr>
            <p:ph type="title"/>
          </p:nvPr>
        </p:nvSpPr>
        <p:spPr>
          <a:xfrm>
            <a:off x="468000" y="432000"/>
            <a:ext cx="8229600" cy="56207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None/>
              <a:defRPr sz="4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Table page">
  <p:cSld name="CONTENT Table page">
    <p:spTree>
      <p:nvGrpSpPr>
        <p:cNvPr id="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Shape 52"/>
          <p:cNvSpPr txBox="1">
            <a:spLocks noGrp="1"/>
          </p:cNvSpPr>
          <p:nvPr>
            <p:ph type="title"/>
          </p:nvPr>
        </p:nvSpPr>
        <p:spPr>
          <a:xfrm>
            <a:off x="467544" y="432000"/>
            <a:ext cx="8229600" cy="6340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None/>
              <a:defRPr sz="4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53" name="Shape 53"/>
          <p:cNvSpPr txBox="1"/>
          <p:nvPr/>
        </p:nvSpPr>
        <p:spPr>
          <a:xfrm>
            <a:off x="539552" y="1340768"/>
            <a:ext cx="8136904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4" name="Shape 54"/>
          <p:cNvSpPr txBox="1">
            <a:spLocks noGrp="1"/>
          </p:cNvSpPr>
          <p:nvPr>
            <p:ph type="body" idx="1"/>
          </p:nvPr>
        </p:nvSpPr>
        <p:spPr>
          <a:xfrm>
            <a:off x="467544" y="5157788"/>
            <a:ext cx="8208144" cy="12235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marR="0" lvl="0" indent="-2286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Noto Sans Symbols"/>
              <a:buChar char="▪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 rtl="0">
              <a:spcBef>
                <a:spcPts val="40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Arial"/>
              <a:buNone/>
              <a:defRPr sz="2000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ourier New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page + legend" type="objTx">
  <p:cSld name="OBJECT_WITH_CAPTION_TEXT"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Shape 56"/>
          <p:cNvSpPr txBox="1">
            <a:spLocks noGrp="1"/>
          </p:cNvSpPr>
          <p:nvPr>
            <p:ph type="title"/>
          </p:nvPr>
        </p:nvSpPr>
        <p:spPr>
          <a:xfrm>
            <a:off x="457200" y="1196752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/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None/>
              <a:defRPr sz="20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57" name="Shape 57"/>
          <p:cNvSpPr txBox="1">
            <a:spLocks noGrp="1"/>
          </p:cNvSpPr>
          <p:nvPr>
            <p:ph type="body" idx="1"/>
          </p:nvPr>
        </p:nvSpPr>
        <p:spPr>
          <a:xfrm>
            <a:off x="3575050" y="1205802"/>
            <a:ext cx="5111750" cy="49203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marR="0" lvl="0" indent="-228600" algn="l" rtl="0">
              <a:spcBef>
                <a:spcPts val="36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None/>
              <a:defRPr sz="18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Noto Sans Symbols"/>
              <a:buChar char="▪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 rtl="0">
              <a:spcBef>
                <a:spcPts val="36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ourier New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8" name="Shape 58"/>
          <p:cNvSpPr txBox="1">
            <a:spLocks noGrp="1"/>
          </p:cNvSpPr>
          <p:nvPr>
            <p:ph type="body" idx="2"/>
          </p:nvPr>
        </p:nvSpPr>
        <p:spPr>
          <a:xfrm>
            <a:off x="457200" y="2492896"/>
            <a:ext cx="3008313" cy="30572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marR="0" lvl="0" indent="-228600" algn="l" rtl="0">
              <a:spcBef>
                <a:spcPts val="28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Noto Sans Symbols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 rtl="0">
              <a:spcBef>
                <a:spcPts val="18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Arial"/>
              <a:buNone/>
              <a:defRPr sz="900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 rtl="0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ourier New"/>
              <a:buNone/>
              <a:defRPr sz="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28600" algn="l" rtl="0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28600" algn="l" rtl="0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28600" algn="l" rtl="0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28600" algn="l" rtl="0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page Light Green origami">
  <p:cSld name="CONTENTpage Light Green origami"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" name="Shape 60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-1980728" y="1093028"/>
            <a:ext cx="6153684" cy="5648340"/>
          </a:xfrm>
          <a:prstGeom prst="rect">
            <a:avLst/>
          </a:prstGeom>
          <a:noFill/>
          <a:ln>
            <a:noFill/>
          </a:ln>
        </p:spPr>
      </p:pic>
      <p:sp>
        <p:nvSpPr>
          <p:cNvPr id="61" name="Shape 61"/>
          <p:cNvSpPr txBox="1">
            <a:spLocks noGrp="1"/>
          </p:cNvSpPr>
          <p:nvPr>
            <p:ph type="title"/>
          </p:nvPr>
        </p:nvSpPr>
        <p:spPr>
          <a:xfrm>
            <a:off x="457200" y="1196752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/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sz="20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62" name="Shape 62"/>
          <p:cNvSpPr txBox="1">
            <a:spLocks noGrp="1"/>
          </p:cNvSpPr>
          <p:nvPr>
            <p:ph type="body" idx="1"/>
          </p:nvPr>
        </p:nvSpPr>
        <p:spPr>
          <a:xfrm>
            <a:off x="457200" y="2492896"/>
            <a:ext cx="3008313" cy="30572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marR="0" lvl="0" indent="-228600" algn="l" rtl="0">
              <a:spcBef>
                <a:spcPts val="28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Noto Sans Symbols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 rtl="0">
              <a:spcBef>
                <a:spcPts val="18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Arial"/>
              <a:buNone/>
              <a:defRPr sz="900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 rtl="0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ourier New"/>
              <a:buNone/>
              <a:defRPr sz="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28600" algn="l" rtl="0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28600" algn="l" rtl="0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28600" algn="l" rtl="0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28600" algn="l" rtl="0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63" name="Shape 63"/>
          <p:cNvSpPr txBox="1">
            <a:spLocks noGrp="1"/>
          </p:cNvSpPr>
          <p:nvPr>
            <p:ph type="body" idx="2"/>
          </p:nvPr>
        </p:nvSpPr>
        <p:spPr>
          <a:xfrm>
            <a:off x="3575050" y="1205802"/>
            <a:ext cx="5111750" cy="49203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marR="0" lvl="0" indent="-228600" algn="l" rtl="0">
              <a:spcBef>
                <a:spcPts val="36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None/>
              <a:defRPr sz="18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Noto Sans Symbols"/>
              <a:buChar char="▪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 rtl="0">
              <a:spcBef>
                <a:spcPts val="36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ourier New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page Yellow origami">
  <p:cSld name="CONTENTpage Yellow origami"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5" name="Shape 6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-1980728" y="1093028"/>
            <a:ext cx="6153684" cy="5648339"/>
          </a:xfrm>
          <a:prstGeom prst="rect">
            <a:avLst/>
          </a:prstGeom>
          <a:noFill/>
          <a:ln>
            <a:noFill/>
          </a:ln>
        </p:spPr>
      </p:pic>
      <p:sp>
        <p:nvSpPr>
          <p:cNvPr id="66" name="Shape 66"/>
          <p:cNvSpPr txBox="1">
            <a:spLocks noGrp="1"/>
          </p:cNvSpPr>
          <p:nvPr>
            <p:ph type="title"/>
          </p:nvPr>
        </p:nvSpPr>
        <p:spPr>
          <a:xfrm>
            <a:off x="457200" y="1196752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/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sz="20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67" name="Shape 67"/>
          <p:cNvSpPr txBox="1">
            <a:spLocks noGrp="1"/>
          </p:cNvSpPr>
          <p:nvPr>
            <p:ph type="body" idx="1"/>
          </p:nvPr>
        </p:nvSpPr>
        <p:spPr>
          <a:xfrm>
            <a:off x="457200" y="2492896"/>
            <a:ext cx="3008313" cy="30572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marR="0" lvl="0" indent="-228600" algn="l" rtl="0">
              <a:spcBef>
                <a:spcPts val="28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Noto Sans Symbols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 rtl="0">
              <a:spcBef>
                <a:spcPts val="18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Arial"/>
              <a:buNone/>
              <a:defRPr sz="900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 rtl="0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ourier New"/>
              <a:buNone/>
              <a:defRPr sz="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28600" algn="l" rtl="0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28600" algn="l" rtl="0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28600" algn="l" rtl="0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28600" algn="l" rtl="0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68" name="Shape 68"/>
          <p:cNvSpPr txBox="1">
            <a:spLocks noGrp="1"/>
          </p:cNvSpPr>
          <p:nvPr>
            <p:ph type="body" idx="2"/>
          </p:nvPr>
        </p:nvSpPr>
        <p:spPr>
          <a:xfrm>
            <a:off x="3575050" y="1205802"/>
            <a:ext cx="5111750" cy="49203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marR="0" lvl="0" indent="-228600" algn="l" rtl="0">
              <a:spcBef>
                <a:spcPts val="36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None/>
              <a:defRPr sz="18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Noto Sans Symbols"/>
              <a:buChar char="▪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 rtl="0">
              <a:spcBef>
                <a:spcPts val="36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ourier New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page Blue origami">
  <p:cSld name="CONTENTpage Blue origami">
    <p:spTree>
      <p:nvGrpSpPr>
        <p:cNvPr id="1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0" name="Shape 70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-1980728" y="1093028"/>
            <a:ext cx="6153683" cy="5648339"/>
          </a:xfrm>
          <a:prstGeom prst="rect">
            <a:avLst/>
          </a:prstGeom>
          <a:noFill/>
          <a:ln>
            <a:noFill/>
          </a:ln>
        </p:spPr>
      </p:pic>
      <p:sp>
        <p:nvSpPr>
          <p:cNvPr id="71" name="Shape 71"/>
          <p:cNvSpPr txBox="1">
            <a:spLocks noGrp="1"/>
          </p:cNvSpPr>
          <p:nvPr>
            <p:ph type="title"/>
          </p:nvPr>
        </p:nvSpPr>
        <p:spPr>
          <a:xfrm>
            <a:off x="457200" y="1196752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/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sz="20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2" name="Shape 72"/>
          <p:cNvSpPr txBox="1">
            <a:spLocks noGrp="1"/>
          </p:cNvSpPr>
          <p:nvPr>
            <p:ph type="body" idx="1"/>
          </p:nvPr>
        </p:nvSpPr>
        <p:spPr>
          <a:xfrm>
            <a:off x="457200" y="2492896"/>
            <a:ext cx="3008313" cy="30572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marR="0" lvl="0" indent="-228600" algn="l" rtl="0">
              <a:spcBef>
                <a:spcPts val="28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Noto Sans Symbols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 rtl="0">
              <a:spcBef>
                <a:spcPts val="18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Arial"/>
              <a:buNone/>
              <a:defRPr sz="900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 rtl="0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ourier New"/>
              <a:buNone/>
              <a:defRPr sz="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28600" algn="l" rtl="0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28600" algn="l" rtl="0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28600" algn="l" rtl="0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28600" algn="l" rtl="0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3" name="Shape 73"/>
          <p:cNvSpPr txBox="1">
            <a:spLocks noGrp="1"/>
          </p:cNvSpPr>
          <p:nvPr>
            <p:ph type="body" idx="2"/>
          </p:nvPr>
        </p:nvSpPr>
        <p:spPr>
          <a:xfrm>
            <a:off x="3575050" y="1205802"/>
            <a:ext cx="5111750" cy="49203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marR="0" lvl="0" indent="-228600" algn="l" rtl="0">
              <a:spcBef>
                <a:spcPts val="36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None/>
              <a:defRPr sz="18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Noto Sans Symbols"/>
              <a:buChar char="▪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 rtl="0">
              <a:spcBef>
                <a:spcPts val="36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ourier New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page Dark Green origami">
  <p:cSld name="CONTENTpage Dark Green origami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5" name="Shape 7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-1980728" y="1093028"/>
            <a:ext cx="6153683" cy="5648338"/>
          </a:xfrm>
          <a:prstGeom prst="rect">
            <a:avLst/>
          </a:prstGeom>
          <a:noFill/>
          <a:ln>
            <a:noFill/>
          </a:ln>
        </p:spPr>
      </p:pic>
      <p:sp>
        <p:nvSpPr>
          <p:cNvPr id="76" name="Shape 76"/>
          <p:cNvSpPr txBox="1">
            <a:spLocks noGrp="1"/>
          </p:cNvSpPr>
          <p:nvPr>
            <p:ph type="title"/>
          </p:nvPr>
        </p:nvSpPr>
        <p:spPr>
          <a:xfrm>
            <a:off x="457200" y="1196752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/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sz="20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7" name="Shape 77"/>
          <p:cNvSpPr txBox="1">
            <a:spLocks noGrp="1"/>
          </p:cNvSpPr>
          <p:nvPr>
            <p:ph type="body" idx="1"/>
          </p:nvPr>
        </p:nvSpPr>
        <p:spPr>
          <a:xfrm>
            <a:off x="457200" y="2492896"/>
            <a:ext cx="3008313" cy="30572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marR="0" lvl="0" indent="-228600" algn="l" rtl="0">
              <a:spcBef>
                <a:spcPts val="28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Noto Sans Symbols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 rtl="0">
              <a:spcBef>
                <a:spcPts val="18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Arial"/>
              <a:buNone/>
              <a:defRPr sz="900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 rtl="0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ourier New"/>
              <a:buNone/>
              <a:defRPr sz="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28600" algn="l" rtl="0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28600" algn="l" rtl="0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28600" algn="l" rtl="0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28600" algn="l" rtl="0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8" name="Shape 78"/>
          <p:cNvSpPr txBox="1">
            <a:spLocks noGrp="1"/>
          </p:cNvSpPr>
          <p:nvPr>
            <p:ph type="body" idx="2"/>
          </p:nvPr>
        </p:nvSpPr>
        <p:spPr>
          <a:xfrm>
            <a:off x="3575050" y="1205802"/>
            <a:ext cx="5111750" cy="49203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marR="0" lvl="0" indent="-228600" algn="l" rtl="0">
              <a:spcBef>
                <a:spcPts val="36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None/>
              <a:defRPr sz="18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Noto Sans Symbols"/>
              <a:buChar char="▪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 rtl="0">
              <a:spcBef>
                <a:spcPts val="36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ourier New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page Image square + legend" type="picTx">
  <p:cSld name="PICTURE_WITH_CAPTION_TEXT">
    <p:spTree>
      <p:nvGrpSpPr>
        <p:cNvPr id="1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Shape 80"/>
          <p:cNvSpPr txBox="1"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/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None/>
              <a:defRPr sz="20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81" name="Shape 81"/>
          <p:cNvSpPr>
            <a:spLocks noGrp="1"/>
          </p:cNvSpPr>
          <p:nvPr>
            <p:ph type="pic" idx="2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0" marR="0" lvl="0" indent="0" algn="l" rtl="0">
              <a:spcBef>
                <a:spcPts val="64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None/>
              <a:defRPr sz="32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marR="0" lvl="1" indent="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oto Sans Symbols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914400" marR="0" lvl="2" indent="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600" marR="0" lvl="3" indent="0" algn="l" rtl="0">
              <a:spcBef>
                <a:spcPts val="40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Arial"/>
              <a:buNone/>
              <a:defRPr sz="2000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828800" marR="0" lvl="4" indent="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ourier New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286000" marR="0" lvl="5" indent="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2743200" marR="0" lvl="6" indent="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200400" marR="0" lvl="7" indent="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3657600" marR="0" lvl="8" indent="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2" name="Shape 82"/>
          <p:cNvSpPr txBox="1">
            <a:spLocks noGrp="1"/>
          </p:cNvSpPr>
          <p:nvPr>
            <p:ph type="body" idx="1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marR="0" lvl="0" indent="-228600" algn="l" rtl="0">
              <a:spcBef>
                <a:spcPts val="28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Noto Sans Symbols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 rtl="0">
              <a:spcBef>
                <a:spcPts val="18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Arial"/>
              <a:buNone/>
              <a:defRPr sz="900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 rtl="0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ourier New"/>
              <a:buNone/>
              <a:defRPr sz="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28600" algn="l" rtl="0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28600" algn="l" rtl="0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28600" algn="l" rtl="0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28600" algn="l" rtl="0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MAGE full width title upon">
  <p:cSld name="IMAGE full width title upon"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Shape 88"/>
          <p:cNvSpPr>
            <a:spLocks noGrp="1"/>
          </p:cNvSpPr>
          <p:nvPr>
            <p:ph type="pic" idx="2"/>
          </p:nvPr>
        </p:nvSpPr>
        <p:spPr>
          <a:xfrm>
            <a:off x="0" y="1"/>
            <a:ext cx="9144001" cy="68133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0" marR="0" lvl="0" indent="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3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742950" marR="0" lvl="1" indent="-285750" algn="l" rtl="0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143000" marR="0" lvl="2" indent="-22860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600200" marR="0" lvl="3" indent="-228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057400" marR="0" lvl="4" indent="-228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ourier New"/>
              <a:buChar char="o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514600" marR="0" lvl="5" indent="-228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2971800" marR="0" lvl="6" indent="-228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429000" marR="0" lvl="7" indent="-228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3886200" marR="0" lvl="8" indent="-228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9" name="Shape 89"/>
          <p:cNvSpPr txBox="1">
            <a:spLocks noGrp="1"/>
          </p:cNvSpPr>
          <p:nvPr>
            <p:ph type="title"/>
          </p:nvPr>
        </p:nvSpPr>
        <p:spPr>
          <a:xfrm>
            <a:off x="539552" y="4653136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None/>
              <a:defRPr sz="4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MAGE full width title top">
  <p:cSld name="IMAGE full width title top"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Shape 91"/>
          <p:cNvSpPr>
            <a:spLocks noGrp="1"/>
          </p:cNvSpPr>
          <p:nvPr>
            <p:ph type="pic" idx="2"/>
          </p:nvPr>
        </p:nvSpPr>
        <p:spPr>
          <a:xfrm>
            <a:off x="0" y="1340769"/>
            <a:ext cx="9144001" cy="54726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0" marR="0" lvl="0" indent="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3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742950" marR="0" lvl="1" indent="-285750" algn="l" rtl="0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143000" marR="0" lvl="2" indent="-22860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600200" marR="0" lvl="3" indent="-228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057400" marR="0" lvl="4" indent="-228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ourier New"/>
              <a:buChar char="o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514600" marR="0" lvl="5" indent="-228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2971800" marR="0" lvl="6" indent="-228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429000" marR="0" lvl="7" indent="-228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3886200" marR="0" lvl="8" indent="-228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92" name="Shape 92"/>
          <p:cNvSpPr txBox="1">
            <a:spLocks noGrp="1"/>
          </p:cNvSpPr>
          <p:nvPr>
            <p:ph type="title"/>
          </p:nvPr>
        </p:nvSpPr>
        <p:spPr>
          <a:xfrm>
            <a:off x="539552" y="0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None/>
              <a:defRPr sz="4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OCK page Yellow">
  <p:cSld name="BLOCK page Yellow"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Shape 97"/>
          <p:cNvSpPr/>
          <p:nvPr/>
        </p:nvSpPr>
        <p:spPr>
          <a:xfrm>
            <a:off x="0" y="1556792"/>
            <a:ext cx="9144000" cy="5256584"/>
          </a:xfrm>
          <a:prstGeom prst="rect">
            <a:avLst/>
          </a:prstGeom>
          <a:solidFill>
            <a:srgbClr val="FFCC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8" name="Shape 98"/>
          <p:cNvSpPr txBox="1">
            <a:spLocks noGrp="1"/>
          </p:cNvSpPr>
          <p:nvPr>
            <p:ph type="title"/>
          </p:nvPr>
        </p:nvSpPr>
        <p:spPr>
          <a:xfrm>
            <a:off x="755575" y="1844824"/>
            <a:ext cx="7776865" cy="8640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Arial"/>
              <a:buNone/>
              <a:defRPr sz="2800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99" name="Shape 99"/>
          <p:cNvSpPr txBox="1">
            <a:spLocks noGrp="1"/>
          </p:cNvSpPr>
          <p:nvPr>
            <p:ph type="body" idx="1"/>
          </p:nvPr>
        </p:nvSpPr>
        <p:spPr>
          <a:xfrm>
            <a:off x="755576" y="2852935"/>
            <a:ext cx="7776864" cy="30243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marR="0" lvl="0" indent="-228600" algn="l" rtl="0">
              <a:spcBef>
                <a:spcPts val="64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Arial"/>
              <a:buNone/>
              <a:defRPr sz="3200" b="1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406400" algn="l" rtl="0">
              <a:spcBef>
                <a:spcPts val="560"/>
              </a:spcBef>
              <a:spcAft>
                <a:spcPts val="0"/>
              </a:spcAft>
              <a:buClr>
                <a:srgbClr val="595959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81000" algn="l" rtl="0">
              <a:spcBef>
                <a:spcPts val="480"/>
              </a:spcBef>
              <a:spcAft>
                <a:spcPts val="0"/>
              </a:spcAft>
              <a:buClr>
                <a:srgbClr val="595959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55600" algn="l" rtl="0">
              <a:spcBef>
                <a:spcPts val="400"/>
              </a:spcBef>
              <a:spcAft>
                <a:spcPts val="0"/>
              </a:spcAft>
              <a:buClr>
                <a:srgbClr val="595959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55600" algn="l" rtl="0">
              <a:spcBef>
                <a:spcPts val="400"/>
              </a:spcBef>
              <a:spcAft>
                <a:spcPts val="0"/>
              </a:spcAft>
              <a:buClr>
                <a:srgbClr val="595959"/>
              </a:buClr>
              <a:buSzPts val="2000"/>
              <a:buFont typeface="Courier New"/>
              <a:buChar char="o"/>
              <a:defRPr sz="2000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00" name="Shape 100"/>
          <p:cNvSpPr txBox="1"/>
          <p:nvPr/>
        </p:nvSpPr>
        <p:spPr>
          <a:xfrm>
            <a:off x="457200" y="432000"/>
            <a:ext cx="8229600" cy="6480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Font typeface="Arial"/>
              <a:buNone/>
            </a:pPr>
            <a:r>
              <a:rPr lang="en-GB" sz="400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Click to edit title style</a:t>
            </a:r>
            <a:endParaRPr sz="400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1" name="Shape 101"/>
          <p:cNvSpPr txBox="1"/>
          <p:nvPr/>
        </p:nvSpPr>
        <p:spPr>
          <a:xfrm>
            <a:off x="7236296" y="6528636"/>
            <a:ext cx="1800225" cy="2847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fld id="{00000000-1234-1234-1234-123412341234}" type="slidenum">
              <a:rPr lang="en-GB" sz="9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sz="9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BLOCK page Blue">
  <p:cSld name="1_BLOCK page Blue"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Shape 103"/>
          <p:cNvSpPr/>
          <p:nvPr/>
        </p:nvSpPr>
        <p:spPr>
          <a:xfrm>
            <a:off x="0" y="1556792"/>
            <a:ext cx="9144000" cy="5256584"/>
          </a:xfrm>
          <a:prstGeom prst="rect">
            <a:avLst/>
          </a:prstGeom>
          <a:solidFill>
            <a:srgbClr val="1CB8C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4" name="Shape 104"/>
          <p:cNvSpPr txBox="1">
            <a:spLocks noGrp="1"/>
          </p:cNvSpPr>
          <p:nvPr>
            <p:ph type="title"/>
          </p:nvPr>
        </p:nvSpPr>
        <p:spPr>
          <a:xfrm>
            <a:off x="755575" y="1844824"/>
            <a:ext cx="7776865" cy="8640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sz="2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05" name="Shape 105"/>
          <p:cNvSpPr txBox="1">
            <a:spLocks noGrp="1"/>
          </p:cNvSpPr>
          <p:nvPr>
            <p:ph type="body" idx="1"/>
          </p:nvPr>
        </p:nvSpPr>
        <p:spPr>
          <a:xfrm>
            <a:off x="755576" y="2852935"/>
            <a:ext cx="7776864" cy="30243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marR="0" lvl="0" indent="-228600" algn="l" rtl="0">
              <a:spcBef>
                <a:spcPts val="64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sz="32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406400" algn="l" rtl="0">
              <a:spcBef>
                <a:spcPts val="56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81000" algn="l" rtl="0">
              <a:spcBef>
                <a:spcPts val="48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55600" algn="l" rtl="0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55600" algn="l" rtl="0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Courier New"/>
              <a:buChar char="o"/>
              <a:defRPr sz="2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06" name="Shape 106"/>
          <p:cNvSpPr txBox="1"/>
          <p:nvPr/>
        </p:nvSpPr>
        <p:spPr>
          <a:xfrm>
            <a:off x="457200" y="432000"/>
            <a:ext cx="8229600" cy="6480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Font typeface="Arial"/>
              <a:buNone/>
            </a:pPr>
            <a:r>
              <a:rPr lang="en-GB" sz="400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Click to edit title style</a:t>
            </a:r>
            <a:endParaRPr sz="400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7" name="Shape 107"/>
          <p:cNvSpPr txBox="1"/>
          <p:nvPr/>
        </p:nvSpPr>
        <p:spPr>
          <a:xfrm>
            <a:off x="7236296" y="6528636"/>
            <a:ext cx="1800225" cy="2847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fld id="{00000000-1234-1234-1234-123412341234}" type="slidenum">
              <a:rPr lang="en-GB" sz="9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sz="9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OCK page Light grren">
  <p:cSld name="BLOCK page Light grren"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Shape 109"/>
          <p:cNvSpPr/>
          <p:nvPr/>
        </p:nvSpPr>
        <p:spPr>
          <a:xfrm>
            <a:off x="0" y="1556792"/>
            <a:ext cx="9144000" cy="5256584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0" name="Shape 110"/>
          <p:cNvSpPr txBox="1">
            <a:spLocks noGrp="1"/>
          </p:cNvSpPr>
          <p:nvPr>
            <p:ph type="title"/>
          </p:nvPr>
        </p:nvSpPr>
        <p:spPr>
          <a:xfrm>
            <a:off x="755575" y="1844824"/>
            <a:ext cx="7776865" cy="8640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sz="2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11" name="Shape 111"/>
          <p:cNvSpPr txBox="1">
            <a:spLocks noGrp="1"/>
          </p:cNvSpPr>
          <p:nvPr>
            <p:ph type="body" idx="1"/>
          </p:nvPr>
        </p:nvSpPr>
        <p:spPr>
          <a:xfrm>
            <a:off x="755576" y="2852935"/>
            <a:ext cx="7776864" cy="30243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marR="0" lvl="0" indent="-228600" algn="l" rtl="0">
              <a:spcBef>
                <a:spcPts val="64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sz="32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406400" algn="l" rtl="0">
              <a:spcBef>
                <a:spcPts val="56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81000" algn="l" rtl="0">
              <a:spcBef>
                <a:spcPts val="48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55600" algn="l" rtl="0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55600" algn="l" rtl="0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Courier New"/>
              <a:buChar char="o"/>
              <a:defRPr sz="2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12" name="Shape 112"/>
          <p:cNvSpPr txBox="1"/>
          <p:nvPr/>
        </p:nvSpPr>
        <p:spPr>
          <a:xfrm>
            <a:off x="457200" y="432000"/>
            <a:ext cx="8229600" cy="6480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Font typeface="Arial"/>
              <a:buNone/>
            </a:pPr>
            <a:r>
              <a:rPr lang="en-GB" sz="400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Click to edit title style</a:t>
            </a:r>
            <a:endParaRPr sz="400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3" name="Shape 113"/>
          <p:cNvSpPr txBox="1"/>
          <p:nvPr/>
        </p:nvSpPr>
        <p:spPr>
          <a:xfrm>
            <a:off x="7236296" y="6528636"/>
            <a:ext cx="1800225" cy="2847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fld id="{00000000-1234-1234-1234-123412341234}" type="slidenum">
              <a:rPr lang="en-GB" sz="9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sz="9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OCK page Dark grren">
  <p:cSld name="BLOCK page Dark grren"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Shape 115"/>
          <p:cNvSpPr/>
          <p:nvPr/>
        </p:nvSpPr>
        <p:spPr>
          <a:xfrm>
            <a:off x="0" y="1556792"/>
            <a:ext cx="9144000" cy="5256584"/>
          </a:xfrm>
          <a:prstGeom prst="rect">
            <a:avLst/>
          </a:prstGeom>
          <a:solidFill>
            <a:srgbClr val="15996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6" name="Shape 116"/>
          <p:cNvSpPr txBox="1">
            <a:spLocks noGrp="1"/>
          </p:cNvSpPr>
          <p:nvPr>
            <p:ph type="title"/>
          </p:nvPr>
        </p:nvSpPr>
        <p:spPr>
          <a:xfrm>
            <a:off x="755575" y="1844824"/>
            <a:ext cx="7776865" cy="8640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sz="2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17" name="Shape 117"/>
          <p:cNvSpPr txBox="1">
            <a:spLocks noGrp="1"/>
          </p:cNvSpPr>
          <p:nvPr>
            <p:ph type="body" idx="1"/>
          </p:nvPr>
        </p:nvSpPr>
        <p:spPr>
          <a:xfrm>
            <a:off x="755576" y="2852935"/>
            <a:ext cx="7776864" cy="30243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marR="0" lvl="0" indent="-228600" algn="l" rtl="0">
              <a:spcBef>
                <a:spcPts val="64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sz="32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406400" algn="l" rtl="0">
              <a:spcBef>
                <a:spcPts val="56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81000" algn="l" rtl="0">
              <a:spcBef>
                <a:spcPts val="48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55600" algn="l" rtl="0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55600" algn="l" rtl="0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Courier New"/>
              <a:buChar char="o"/>
              <a:defRPr sz="2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18" name="Shape 118"/>
          <p:cNvSpPr txBox="1"/>
          <p:nvPr/>
        </p:nvSpPr>
        <p:spPr>
          <a:xfrm>
            <a:off x="457200" y="432000"/>
            <a:ext cx="8229600" cy="6480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Font typeface="Arial"/>
              <a:buNone/>
            </a:pPr>
            <a:r>
              <a:rPr lang="en-GB" sz="400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Click to edit title style</a:t>
            </a:r>
            <a:endParaRPr sz="400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9" name="Shape 119"/>
          <p:cNvSpPr txBox="1"/>
          <p:nvPr/>
        </p:nvSpPr>
        <p:spPr>
          <a:xfrm>
            <a:off x="7236296" y="6528636"/>
            <a:ext cx="1800225" cy="2847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fld id="{00000000-1234-1234-1234-123412341234}" type="slidenum">
              <a:rPr lang="en-GB" sz="9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sz="9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.png"/><Relationship Id="rId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.xml"/><Relationship Id="rId3" Type="http://schemas.openxmlformats.org/officeDocument/2006/relationships/slideLayout" Target="../slideLayouts/slideLayout6.xml"/><Relationship Id="rId7" Type="http://schemas.openxmlformats.org/officeDocument/2006/relationships/slideLayout" Target="../slideLayouts/slideLayout10.xml"/><Relationship Id="rId12" Type="http://schemas.openxmlformats.org/officeDocument/2006/relationships/image" Target="../media/image3.jpg"/><Relationship Id="rId2" Type="http://schemas.openxmlformats.org/officeDocument/2006/relationships/slideLayout" Target="../slideLayouts/slideLayout5.xml"/><Relationship Id="rId1" Type="http://schemas.openxmlformats.org/officeDocument/2006/relationships/slideLayout" Target="../slideLayouts/slideLayout4.xml"/><Relationship Id="rId6" Type="http://schemas.openxmlformats.org/officeDocument/2006/relationships/slideLayout" Target="../slideLayouts/slideLayout9.xml"/><Relationship Id="rId11" Type="http://schemas.openxmlformats.org/officeDocument/2006/relationships/theme" Target="../theme/theme2.xml"/><Relationship Id="rId5" Type="http://schemas.openxmlformats.org/officeDocument/2006/relationships/slideLayout" Target="../slideLayouts/slideLayout8.xml"/><Relationship Id="rId10" Type="http://schemas.openxmlformats.org/officeDocument/2006/relationships/slideLayout" Target="../slideLayouts/slideLayout13.xml"/><Relationship Id="rId4" Type="http://schemas.openxmlformats.org/officeDocument/2006/relationships/slideLayout" Target="../slideLayouts/slideLayout7.xml"/><Relationship Id="rId9" Type="http://schemas.openxmlformats.org/officeDocument/2006/relationships/slideLayout" Target="../slideLayouts/slideLayout12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theme" Target="../theme/theme3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8.xml"/><Relationship Id="rId2" Type="http://schemas.openxmlformats.org/officeDocument/2006/relationships/slideLayout" Target="../slideLayouts/slideLayout17.xml"/><Relationship Id="rId1" Type="http://schemas.openxmlformats.org/officeDocument/2006/relationships/slideLayout" Target="../slideLayouts/slideLayout16.xml"/><Relationship Id="rId6" Type="http://schemas.openxmlformats.org/officeDocument/2006/relationships/image" Target="../media/image7.png"/><Relationship Id="rId5" Type="http://schemas.openxmlformats.org/officeDocument/2006/relationships/theme" Target="../theme/theme4.xml"/><Relationship Id="rId4" Type="http://schemas.openxmlformats.org/officeDocument/2006/relationships/slideLayout" Target="../slideLayouts/slideLayout1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" name="Shape 10"/>
          <p:cNvGraphicFramePr/>
          <p:nvPr/>
        </p:nvGraphicFramePr>
        <p:xfrm>
          <a:off x="0" y="6807656"/>
          <a:ext cx="9144000" cy="365770"/>
        </p:xfrm>
        <a:graphic>
          <a:graphicData uri="http://schemas.openxmlformats.org/drawingml/2006/table">
            <a:tbl>
              <a:tblPr firstRow="1" bandRow="1">
                <a:noFill/>
                <a:tableStyleId>{106F7A38-2457-4721-AEC2-E71E057B1861}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286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286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2860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15482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/>
                    </a:p>
                  </a:txBody>
                  <a:tcPr marL="91450" marR="91450" marT="45725" marB="45725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/>
                    </a:p>
                  </a:txBody>
                  <a:tcPr marL="91450" marR="91450" marT="45725" marB="45725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1CB8C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/>
                    </a:p>
                  </a:txBody>
                  <a:tcPr marL="91450" marR="91450" marT="45725" marB="45725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15996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/>
                    </a:p>
                  </a:txBody>
                  <a:tcPr marL="91450" marR="91450" marT="45725" marB="45725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pic>
        <p:nvPicPr>
          <p:cNvPr id="11" name="Shape 11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-1980728" y="1093028"/>
            <a:ext cx="6153684" cy="5648339"/>
          </a:xfrm>
          <a:prstGeom prst="rect">
            <a:avLst/>
          </a:prstGeom>
          <a:noFill/>
          <a:ln>
            <a:noFill/>
          </a:ln>
        </p:spPr>
      </p:pic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1" r:id="rId2"/>
    <p:sldLayoutId id="2147483652" r:id="rId3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Shape 31"/>
          <p:cNvSpPr txBox="1">
            <a:spLocks noGrp="1"/>
          </p:cNvSpPr>
          <p:nvPr>
            <p:ph type="body" idx="1"/>
          </p:nvPr>
        </p:nvSpPr>
        <p:spPr>
          <a:xfrm>
            <a:off x="457200" y="13680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marR="0" lvl="0" indent="-228600" algn="l" rtl="0">
              <a:spcBef>
                <a:spcPts val="48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None/>
              <a:defRPr sz="24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Noto Sans Symbols"/>
              <a:buChar char="▪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 rtl="0">
              <a:spcBef>
                <a:spcPts val="40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Arial"/>
              <a:buNone/>
              <a:defRPr sz="2000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ourier New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graphicFrame>
        <p:nvGraphicFramePr>
          <p:cNvPr id="32" name="Shape 32"/>
          <p:cNvGraphicFramePr/>
          <p:nvPr/>
        </p:nvGraphicFramePr>
        <p:xfrm>
          <a:off x="0" y="6807656"/>
          <a:ext cx="9144000" cy="365770"/>
        </p:xfrm>
        <a:graphic>
          <a:graphicData uri="http://schemas.openxmlformats.org/drawingml/2006/table">
            <a:tbl>
              <a:tblPr firstRow="1" bandRow="1">
                <a:noFill/>
                <a:tableStyleId>{106F7A38-2457-4721-AEC2-E71E057B1861}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286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286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2860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15482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/>
                    </a:p>
                  </a:txBody>
                  <a:tcPr marL="91450" marR="91450" marT="45725" marB="45725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CC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/>
                    </a:p>
                  </a:txBody>
                  <a:tcPr marL="91450" marR="91450" marT="45725" marB="45725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1CB8C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/>
                    </a:p>
                  </a:txBody>
                  <a:tcPr marL="91450" marR="91450" marT="45725" marB="45725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15996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/>
                    </a:p>
                  </a:txBody>
                  <a:tcPr marL="91450" marR="91450" marT="45725" marB="45725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33" name="Shape 33"/>
          <p:cNvSpPr txBox="1">
            <a:spLocks noGrp="1"/>
          </p:cNvSpPr>
          <p:nvPr>
            <p:ph type="title"/>
          </p:nvPr>
        </p:nvSpPr>
        <p:spPr>
          <a:xfrm>
            <a:off x="468000" y="432000"/>
            <a:ext cx="8229600" cy="56207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None/>
              <a:defRPr sz="4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34" name="Shape 34"/>
          <p:cNvSpPr txBox="1"/>
          <p:nvPr/>
        </p:nvSpPr>
        <p:spPr>
          <a:xfrm>
            <a:off x="7236296" y="6528636"/>
            <a:ext cx="1800225" cy="2847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fld id="{00000000-1234-1234-1234-123412341234}" type="slidenum">
              <a:rPr lang="en-GB" sz="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sz="9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" name="Kép 1"/>
          <p:cNvPicPr>
            <a:picLocks noChangeAspect="1"/>
          </p:cNvPicPr>
          <p:nvPr userDrawn="1"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18247" y="118136"/>
            <a:ext cx="1618274" cy="862592"/>
          </a:xfrm>
          <a:prstGeom prst="rect">
            <a:avLst/>
          </a:prstGeom>
        </p:spPr>
      </p:pic>
    </p:spTree>
  </p:cSld>
  <p:clrMap bg1="lt1" tx1="dk1" bg2="dk2" tx2="lt2" accent1="accent1" accent2="accent2" accent3="accent3" accent4="accent4" accent5="accent5" accent6="accent6" hlink="hlink" folHlink="folHlink"/>
  <p:sldLayoutIdLst>
    <p:sldLayoutId id="2147483653" r:id="rId1"/>
    <p:sldLayoutId id="2147483656" r:id="rId2"/>
    <p:sldLayoutId id="2147483657" r:id="rId3"/>
    <p:sldLayoutId id="2147483658" r:id="rId4"/>
    <p:sldLayoutId id="2147483659" r:id="rId5"/>
    <p:sldLayoutId id="2147483660" r:id="rId6"/>
    <p:sldLayoutId id="2147483661" r:id="rId7"/>
    <p:sldLayoutId id="2147483662" r:id="rId8"/>
    <p:sldLayoutId id="2147483663" r:id="rId9"/>
    <p:sldLayoutId id="2147483664" r:id="rId10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Shape 84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None/>
              <a:defRPr sz="4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85" name="Shape 85"/>
          <p:cNvSpPr txBox="1"/>
          <p:nvPr/>
        </p:nvSpPr>
        <p:spPr>
          <a:xfrm>
            <a:off x="7236296" y="6528636"/>
            <a:ext cx="1800225" cy="2847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fld id="{00000000-1234-1234-1234-123412341234}" type="slidenum">
              <a:rPr lang="en-GB" sz="9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sz="9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aphicFrame>
        <p:nvGraphicFramePr>
          <p:cNvPr id="86" name="Shape 86"/>
          <p:cNvGraphicFramePr/>
          <p:nvPr/>
        </p:nvGraphicFramePr>
        <p:xfrm>
          <a:off x="0" y="6807656"/>
          <a:ext cx="9144000" cy="365770"/>
        </p:xfrm>
        <a:graphic>
          <a:graphicData uri="http://schemas.openxmlformats.org/drawingml/2006/table">
            <a:tbl>
              <a:tblPr firstRow="1" bandRow="1">
                <a:noFill/>
                <a:tableStyleId>{106F7A38-2457-4721-AEC2-E71E057B1861}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286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286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2860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15482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/>
                    </a:p>
                  </a:txBody>
                  <a:tcPr marL="91450" marR="91450" marT="45725" marB="45725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CC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/>
                    </a:p>
                  </a:txBody>
                  <a:tcPr marL="91450" marR="91450" marT="45725" marB="45725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1CB8C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/>
                    </a:p>
                  </a:txBody>
                  <a:tcPr marL="91450" marR="91450" marT="45725" marB="45725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15996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/>
                    </a:p>
                  </a:txBody>
                  <a:tcPr marL="91450" marR="91450" marT="45725" marB="45725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</p:spTree>
  </p:cSld>
  <p:clrMap bg1="lt1" tx1="dk1" bg2="dk2" tx2="lt2" accent1="accent1" accent2="accent2" accent3="accent3" accent4="accent4" accent5="accent5" accent6="accent6" hlink="hlink" folHlink="folHlink"/>
  <p:sldLayoutIdLst>
    <p:sldLayoutId id="2147483665" r:id="rId1"/>
    <p:sldLayoutId id="2147483666" r:id="rId2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4" name="Shape 94"/>
          <p:cNvGraphicFramePr/>
          <p:nvPr/>
        </p:nvGraphicFramePr>
        <p:xfrm>
          <a:off x="0" y="6807656"/>
          <a:ext cx="9144000" cy="365770"/>
        </p:xfrm>
        <a:graphic>
          <a:graphicData uri="http://schemas.openxmlformats.org/drawingml/2006/table">
            <a:tbl>
              <a:tblPr firstRow="1" bandRow="1">
                <a:noFill/>
                <a:tableStyleId>{106F7A38-2457-4721-AEC2-E71E057B1861}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286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286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2860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15482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/>
                    </a:p>
                  </a:txBody>
                  <a:tcPr marL="91450" marR="91450" marT="45725" marB="45725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CC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/>
                    </a:p>
                  </a:txBody>
                  <a:tcPr marL="91450" marR="91450" marT="45725" marB="45725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1CB8C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/>
                    </a:p>
                  </a:txBody>
                  <a:tcPr marL="91450" marR="91450" marT="45725" marB="45725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15996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/>
                    </a:p>
                  </a:txBody>
                  <a:tcPr marL="91450" marR="91450" marT="45725" marB="45725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pic>
        <p:nvPicPr>
          <p:cNvPr id="95" name="Shape 95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7417952" y="174312"/>
            <a:ext cx="1546536" cy="662400"/>
          </a:xfrm>
          <a:prstGeom prst="rect">
            <a:avLst/>
          </a:prstGeom>
          <a:noFill/>
          <a:ln>
            <a:noFill/>
          </a:ln>
        </p:spPr>
      </p:pic>
    </p:spTree>
  </p:cSld>
  <p:clrMap bg1="lt1" tx1="dk1" bg2="dk2" tx2="lt2" accent1="accent1" accent2="accent2" accent3="accent3" accent4="accent4" accent5="accent5" accent6="accent6" hlink="hlink" folHlink="folHlink"/>
  <p:sldLayoutIdLst>
    <p:sldLayoutId id="2147483667" r:id="rId1"/>
    <p:sldLayoutId id="2147483668" r:id="rId2"/>
    <p:sldLayoutId id="2147483669" r:id="rId3"/>
    <p:sldLayoutId id="2147483670" r:id="rId4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9.tif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0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2.tiff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Shape 129"/>
          <p:cNvSpPr txBox="1">
            <a:spLocks noGrp="1"/>
          </p:cNvSpPr>
          <p:nvPr>
            <p:ph type="body" idx="1"/>
          </p:nvPr>
        </p:nvSpPr>
        <p:spPr>
          <a:xfrm>
            <a:off x="971600" y="4365104"/>
            <a:ext cx="7272337" cy="3600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0" rIns="91425" bIns="45700" anchor="t" anchorCtr="0">
            <a:noAutofit/>
          </a:bodyPr>
          <a:lstStyle/>
          <a:p>
            <a:pPr marL="0" lvl="0" indent="0">
              <a:spcBef>
                <a:spcPts val="0"/>
              </a:spcBef>
            </a:pPr>
            <a:r>
              <a:rPr lang="en-US" dirty="0"/>
              <a:t>“Definition of I4.0 public policy initiatives” </a:t>
            </a:r>
            <a:endParaRPr sz="2000" b="1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2" name="Shape 132"/>
          <p:cNvSpPr txBox="1">
            <a:spLocks noGrp="1"/>
          </p:cNvSpPr>
          <p:nvPr>
            <p:ph type="ctrTitle"/>
          </p:nvPr>
        </p:nvSpPr>
        <p:spPr>
          <a:xfrm>
            <a:off x="685800" y="3501008"/>
            <a:ext cx="7772400" cy="7945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Font typeface="Arial"/>
              <a:buNone/>
            </a:pPr>
            <a:r>
              <a:rPr lang="en-GB" sz="3200" dirty="0"/>
              <a:t>Regional Overview</a:t>
            </a:r>
            <a:r>
              <a:rPr lang="en-GB" sz="3200" b="0" i="0" u="none" strike="noStrike" cap="none" dirty="0">
                <a:solidFill>
                  <a:schemeClr val="dk2"/>
                </a:solidFill>
                <a:sym typeface="Arial"/>
              </a:rPr>
              <a:t> and Good Practices</a:t>
            </a:r>
            <a:endParaRPr sz="3200" b="0" i="0" u="none" strike="noStrike" cap="none" dirty="0">
              <a:solidFill>
                <a:schemeClr val="dk2"/>
              </a:solidFill>
              <a:sym typeface="Arial"/>
            </a:endParaRPr>
          </a:p>
        </p:txBody>
      </p:sp>
      <p:sp>
        <p:nvSpPr>
          <p:cNvPr id="133" name="Shape 133"/>
          <p:cNvSpPr txBox="1">
            <a:spLocks noGrp="1"/>
          </p:cNvSpPr>
          <p:nvPr>
            <p:ph type="body" idx="4"/>
          </p:nvPr>
        </p:nvSpPr>
        <p:spPr>
          <a:xfrm>
            <a:off x="975816" y="6470576"/>
            <a:ext cx="7415683" cy="3874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>
              <a:spcBef>
                <a:spcPts val="0"/>
              </a:spcBef>
            </a:pPr>
            <a:r>
              <a:rPr lang="en-GB" dirty="0"/>
              <a:t>19 November, 2019 3rd Transnational Thematic Meeting, </a:t>
            </a:r>
            <a:r>
              <a:rPr lang="en-GB" dirty="0" err="1"/>
              <a:t>Lisboa</a:t>
            </a:r>
            <a:endParaRPr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AF1FD053-EF38-724E-B5F1-B5115EF9F2AD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60232" y="4307223"/>
            <a:ext cx="2133600" cy="860425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4AB17402-4024-2040-BE54-AC9344316691}"/>
              </a:ext>
            </a:extLst>
          </p:cNvPr>
          <p:cNvSpPr txBox="1"/>
          <p:nvPr/>
        </p:nvSpPr>
        <p:spPr>
          <a:xfrm>
            <a:off x="3410890" y="5692179"/>
            <a:ext cx="296267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b="1" dirty="0"/>
              <a:t>António Grilo</a:t>
            </a:r>
          </a:p>
          <a:p>
            <a:pPr algn="ctr"/>
            <a:r>
              <a:rPr lang="en-US" sz="1600" dirty="0" err="1"/>
              <a:t>Universidade</a:t>
            </a:r>
            <a:r>
              <a:rPr lang="en-US" sz="1600" dirty="0"/>
              <a:t> NOVA de </a:t>
            </a:r>
            <a:r>
              <a:rPr lang="en-US" sz="1600" dirty="0" err="1"/>
              <a:t>Lisboa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Shape 138"/>
          <p:cNvSpPr txBox="1">
            <a:spLocks noGrp="1"/>
          </p:cNvSpPr>
          <p:nvPr>
            <p:ph type="title"/>
          </p:nvPr>
        </p:nvSpPr>
        <p:spPr>
          <a:xfrm>
            <a:off x="457200" y="432000"/>
            <a:ext cx="6923112" cy="10527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/>
            <a:r>
              <a:rPr lang="en-US" sz="3200" dirty="0"/>
              <a:t>Definition of I4.0 Public Policy Initiatives: Proposed Methodology</a:t>
            </a:r>
            <a:endParaRPr sz="3200" b="0" i="0" u="none" strike="noStrike" cap="none" dirty="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4" name="Picture 2" descr="C:\Users\BarnaKa\Downloads\INNO_PROVEMENT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7249"/>
          <a:stretch/>
        </p:blipFill>
        <p:spPr bwMode="auto">
          <a:xfrm>
            <a:off x="7308304" y="148389"/>
            <a:ext cx="1656184" cy="730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98A27DE5-D4A0-EB41-85CE-F0C706A25E73}"/>
              </a:ext>
            </a:extLst>
          </p:cNvPr>
          <p:cNvSpPr txBox="1"/>
          <p:nvPr/>
        </p:nvSpPr>
        <p:spPr>
          <a:xfrm>
            <a:off x="317660" y="2590638"/>
            <a:ext cx="432048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Analysis of Partners’ Regional / National I4.0 Public Policies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F7921B9-0F06-3449-B4DD-16AE964F9612}"/>
              </a:ext>
            </a:extLst>
          </p:cNvPr>
          <p:cNvSpPr txBox="1"/>
          <p:nvPr/>
        </p:nvSpPr>
        <p:spPr>
          <a:xfrm>
            <a:off x="317660" y="3292172"/>
            <a:ext cx="432048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Overview of other EU Regional / National I4.0 Public Policies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1D8405D-24BB-1A4F-8D97-8EBBEC6EBB2E}"/>
              </a:ext>
            </a:extLst>
          </p:cNvPr>
          <p:cNvSpPr txBox="1"/>
          <p:nvPr/>
        </p:nvSpPr>
        <p:spPr>
          <a:xfrm>
            <a:off x="317660" y="3973489"/>
            <a:ext cx="432048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Overview of other countries National I4.0 Public Policies (US, Japan, China, Australia)</a:t>
            </a:r>
          </a:p>
        </p:txBody>
      </p:sp>
      <p:sp>
        <p:nvSpPr>
          <p:cNvPr id="3" name="Triangle 2">
            <a:extLst>
              <a:ext uri="{FF2B5EF4-FFF2-40B4-BE49-F238E27FC236}">
                <a16:creationId xmlns:a16="http://schemas.microsoft.com/office/drawing/2014/main" id="{71B78E23-502B-9B4C-BB20-692EEE97EAFD}"/>
              </a:ext>
            </a:extLst>
          </p:cNvPr>
          <p:cNvSpPr/>
          <p:nvPr/>
        </p:nvSpPr>
        <p:spPr>
          <a:xfrm rot="5400000">
            <a:off x="3716661" y="3090857"/>
            <a:ext cx="2610778" cy="324036"/>
          </a:xfrm>
          <a:prstGeom prst="triangle">
            <a:avLst>
              <a:gd name="adj" fmla="val 51619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E83F90F-186F-3C46-B97C-41B2CE48B8AC}"/>
              </a:ext>
            </a:extLst>
          </p:cNvPr>
          <p:cNvSpPr txBox="1"/>
          <p:nvPr/>
        </p:nvSpPr>
        <p:spPr>
          <a:xfrm>
            <a:off x="5392907" y="2503286"/>
            <a:ext cx="3416320" cy="17543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800" dirty="0"/>
              <a:t>Cross Country Comparison</a:t>
            </a:r>
          </a:p>
          <a:p>
            <a:pPr algn="ctr"/>
            <a:endParaRPr lang="en-US" sz="1800" dirty="0"/>
          </a:p>
          <a:p>
            <a:pPr algn="ctr"/>
            <a:r>
              <a:rPr lang="en-US" sz="1800" dirty="0"/>
              <a:t>+ </a:t>
            </a:r>
          </a:p>
          <a:p>
            <a:pPr algn="ctr"/>
            <a:endParaRPr lang="en-US" sz="1800" dirty="0"/>
          </a:p>
          <a:p>
            <a:pPr algn="ctr"/>
            <a:r>
              <a:rPr lang="en-US" sz="1800" dirty="0"/>
              <a:t>Good Practices &amp; Case Studies</a:t>
            </a:r>
          </a:p>
          <a:p>
            <a:pPr algn="ctr"/>
            <a:endParaRPr lang="en-US" sz="1800" dirty="0"/>
          </a:p>
        </p:txBody>
      </p:sp>
      <p:sp>
        <p:nvSpPr>
          <p:cNvPr id="8" name="Down Arrow 7">
            <a:extLst>
              <a:ext uri="{FF2B5EF4-FFF2-40B4-BE49-F238E27FC236}">
                <a16:creationId xmlns:a16="http://schemas.microsoft.com/office/drawing/2014/main" id="{6BEF2FD4-0528-064D-9217-3713C80EB956}"/>
              </a:ext>
            </a:extLst>
          </p:cNvPr>
          <p:cNvSpPr/>
          <p:nvPr/>
        </p:nvSpPr>
        <p:spPr>
          <a:xfrm>
            <a:off x="6804248" y="4303771"/>
            <a:ext cx="576064" cy="72008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5F22B116-BDF9-FF4C-9B44-B5F89B7196DD}"/>
              </a:ext>
            </a:extLst>
          </p:cNvPr>
          <p:cNvSpPr txBox="1"/>
          <p:nvPr/>
        </p:nvSpPr>
        <p:spPr>
          <a:xfrm>
            <a:off x="1037548" y="5711285"/>
            <a:ext cx="777167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800" dirty="0"/>
              <a:t>Report on </a:t>
            </a:r>
            <a:r>
              <a:rPr lang="en-US" sz="2400" b="1" dirty="0"/>
              <a:t>“Lessons from I4.0 Public Policy Initiatives” </a:t>
            </a:r>
            <a:endParaRPr lang="en-US" sz="1800" b="1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093FAC1E-491D-DE4D-B202-6E45BDCB28DF}"/>
              </a:ext>
            </a:extLst>
          </p:cNvPr>
          <p:cNvSpPr txBox="1"/>
          <p:nvPr/>
        </p:nvSpPr>
        <p:spPr>
          <a:xfrm>
            <a:off x="353642" y="1947483"/>
            <a:ext cx="432048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In-depth Analysis of Portugal’s I4.0 Public Policies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Shape 138"/>
          <p:cNvSpPr txBox="1">
            <a:spLocks noGrp="1"/>
          </p:cNvSpPr>
          <p:nvPr>
            <p:ph type="title"/>
          </p:nvPr>
        </p:nvSpPr>
        <p:spPr>
          <a:xfrm>
            <a:off x="457200" y="647710"/>
            <a:ext cx="8229600" cy="10527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Font typeface="Arial"/>
              <a:buNone/>
            </a:pPr>
            <a:r>
              <a:rPr lang="pt-PT" sz="4000" b="0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Portuguese I4.0 </a:t>
            </a:r>
            <a:r>
              <a:rPr lang="pt-PT" sz="4000" b="0" i="0" u="none" strike="noStrike" cap="none" dirty="0" err="1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Public</a:t>
            </a:r>
            <a:r>
              <a:rPr lang="pt-PT" sz="4000" b="0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pt-PT" sz="4000" b="0" i="0" u="none" strike="noStrike" cap="none" dirty="0" err="1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Policy</a:t>
            </a:r>
            <a:br>
              <a:rPr lang="pt-PT" sz="4000" b="0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pt-PT" sz="4000" b="0" i="0" u="none" strike="noStrike" cap="none" dirty="0" err="1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since</a:t>
            </a:r>
            <a:r>
              <a:rPr lang="pt-PT" sz="4000" b="0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 2017</a:t>
            </a:r>
            <a:endParaRPr sz="4000" b="0" i="0" u="none" strike="noStrike" cap="none" dirty="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4" name="Picture 2" descr="C:\Users\BarnaKa\Downloads\INNO_PROVEMENT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7249"/>
          <a:stretch/>
        </p:blipFill>
        <p:spPr bwMode="auto">
          <a:xfrm>
            <a:off x="7308304" y="148389"/>
            <a:ext cx="1656184" cy="730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98B933C1-5B8F-D142-B729-80DB50D9C7B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7334" y="2420888"/>
            <a:ext cx="4782490" cy="2669023"/>
          </a:xfrm>
          <a:prstGeom prst="rect">
            <a:avLst/>
          </a:prstGeom>
          <a:ln>
            <a:solidFill>
              <a:schemeClr val="accent1"/>
            </a:solidFill>
          </a:ln>
          <a:effectLst>
            <a:outerShdw blurRad="50800" dist="292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B6243ED9-4F48-8444-AD95-0B175D6AA76C}"/>
              </a:ext>
            </a:extLst>
          </p:cNvPr>
          <p:cNvSpPr txBox="1"/>
          <p:nvPr/>
        </p:nvSpPr>
        <p:spPr>
          <a:xfrm>
            <a:off x="5309410" y="2086084"/>
            <a:ext cx="3834590" cy="41242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The </a:t>
            </a:r>
            <a:r>
              <a:rPr lang="en-US" sz="1800" b="1" dirty="0"/>
              <a:t>i4.0 strategy </a:t>
            </a:r>
            <a:r>
              <a:rPr lang="en-US" dirty="0"/>
              <a:t>was built using a </a:t>
            </a:r>
            <a:r>
              <a:rPr lang="en-US" sz="1800" b="1" dirty="0"/>
              <a:t>bottom-up strategy</a:t>
            </a:r>
            <a:r>
              <a:rPr lang="en-US" dirty="0"/>
              <a:t>, listening through interviews, workshops and auditions, </a:t>
            </a:r>
            <a:r>
              <a:rPr lang="en-US" sz="1600" b="1" dirty="0"/>
              <a:t>88 companies </a:t>
            </a:r>
            <a:r>
              <a:rPr lang="en-US" dirty="0"/>
              <a:t>– coming from </a:t>
            </a:r>
            <a:r>
              <a:rPr lang="en-US" sz="1600" b="1" dirty="0"/>
              <a:t>4 fields of business relevant to the Portuguese economy</a:t>
            </a:r>
            <a:r>
              <a:rPr lang="en-US" dirty="0"/>
              <a:t> for their number and importance and their level of preparation for the technological adoption </a:t>
            </a:r>
          </a:p>
          <a:p>
            <a:endParaRPr lang="en-US" dirty="0"/>
          </a:p>
          <a:p>
            <a:r>
              <a:rPr lang="en-US" dirty="0"/>
              <a:t>– as well as </a:t>
            </a:r>
            <a:r>
              <a:rPr lang="en-US" sz="1600" b="1" dirty="0"/>
              <a:t>25 other entities – of various kinds such as academic institutions’, institutes or associations </a:t>
            </a:r>
            <a:r>
              <a:rPr lang="en-US" dirty="0"/>
              <a:t>– from </a:t>
            </a:r>
            <a:r>
              <a:rPr lang="en-US" b="1" dirty="0"/>
              <a:t>April to June 2016</a:t>
            </a:r>
            <a:r>
              <a:rPr lang="en-US" dirty="0"/>
              <a:t>, who proposed a set of measures to accelerate the adoption of industry 4.0 by national companies. </a:t>
            </a:r>
          </a:p>
          <a:p>
            <a:endParaRPr lang="en-US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B28ED788-F2F6-634B-B8FD-E90CC7BE9C4E}"/>
              </a:ext>
            </a:extLst>
          </p:cNvPr>
          <p:cNvSpPr txBox="1"/>
          <p:nvPr/>
        </p:nvSpPr>
        <p:spPr>
          <a:xfrm>
            <a:off x="885647" y="5301208"/>
            <a:ext cx="3385863" cy="89255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b="1" dirty="0"/>
              <a:t>64</a:t>
            </a:r>
            <a:r>
              <a:rPr lang="en-US" sz="2400" b="1" dirty="0"/>
              <a:t> public and private </a:t>
            </a:r>
          </a:p>
          <a:p>
            <a:pPr algn="ctr"/>
            <a:r>
              <a:rPr lang="en-US" sz="2400" b="1" dirty="0"/>
              <a:t>initiatives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66553347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Shape 138"/>
          <p:cNvSpPr txBox="1">
            <a:spLocks noGrp="1"/>
          </p:cNvSpPr>
          <p:nvPr>
            <p:ph type="title"/>
          </p:nvPr>
        </p:nvSpPr>
        <p:spPr>
          <a:xfrm>
            <a:off x="457200" y="352397"/>
            <a:ext cx="8229600" cy="10527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Font typeface="Arial"/>
              <a:buNone/>
            </a:pPr>
            <a:r>
              <a:rPr lang="pt-PT" sz="4000" b="0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Portuguese I4.0 </a:t>
            </a:r>
            <a:r>
              <a:rPr lang="pt-PT" sz="4000" b="0" i="0" u="none" strike="noStrike" cap="none" dirty="0" err="1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Public</a:t>
            </a:r>
            <a:r>
              <a:rPr lang="pt-PT" sz="4000" b="0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pt-PT" sz="4000" b="0" i="0" u="none" strike="noStrike" cap="none" dirty="0" err="1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Policy</a:t>
            </a:r>
            <a:endParaRPr sz="4000" b="0" i="0" u="none" strike="noStrike" cap="none" dirty="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4" name="Picture 2" descr="C:\Users\BarnaKa\Downloads\INNO_PROVEMENT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7249"/>
          <a:stretch/>
        </p:blipFill>
        <p:spPr bwMode="auto">
          <a:xfrm>
            <a:off x="7308304" y="148389"/>
            <a:ext cx="1656184" cy="730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E3CCA36D-7CD5-6449-95AC-9ECFBA39C1C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9785" y="1340768"/>
            <a:ext cx="685887" cy="5356448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7D870718-67A3-CF49-ACB0-DDA7968E6AC0}"/>
              </a:ext>
            </a:extLst>
          </p:cNvPr>
          <p:cNvSpPr txBox="1"/>
          <p:nvPr/>
        </p:nvSpPr>
        <p:spPr>
          <a:xfrm>
            <a:off x="1418544" y="1568340"/>
            <a:ext cx="540083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/>
              <a:t>Human Resources Capability </a:t>
            </a:r>
            <a:r>
              <a:rPr lang="en-US" sz="2000" b="1"/>
              <a:t>and Capacity</a:t>
            </a:r>
            <a:endParaRPr lang="en-US" sz="2000" b="1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9AB3C1F-B946-C540-B636-69B9F848A53F}"/>
              </a:ext>
            </a:extLst>
          </p:cNvPr>
          <p:cNvSpPr txBox="1"/>
          <p:nvPr/>
        </p:nvSpPr>
        <p:spPr>
          <a:xfrm>
            <a:off x="1418544" y="2492896"/>
            <a:ext cx="309251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/>
              <a:t>Cooperative Ecosystem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C3C6176C-1EBD-CE4F-9643-4AA599FD0DEB}"/>
              </a:ext>
            </a:extLst>
          </p:cNvPr>
          <p:cNvSpPr txBox="1"/>
          <p:nvPr/>
        </p:nvSpPr>
        <p:spPr>
          <a:xfrm>
            <a:off x="1408915" y="3356992"/>
            <a:ext cx="157927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/>
              <a:t>Startup i4.0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D6C583DA-2ECE-2244-A6FF-2A408EB416FB}"/>
              </a:ext>
            </a:extLst>
          </p:cNvPr>
          <p:cNvSpPr txBox="1"/>
          <p:nvPr/>
        </p:nvSpPr>
        <p:spPr>
          <a:xfrm>
            <a:off x="1418544" y="4281548"/>
            <a:ext cx="378821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/>
              <a:t>Funding / Investment support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DB2AED1D-3B85-8048-8501-B11324A8394E}"/>
              </a:ext>
            </a:extLst>
          </p:cNvPr>
          <p:cNvSpPr txBox="1"/>
          <p:nvPr/>
        </p:nvSpPr>
        <p:spPr>
          <a:xfrm>
            <a:off x="1346275" y="5206104"/>
            <a:ext cx="260359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/>
              <a:t>Internationalization 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DA522DFC-E05A-0C45-8D3C-A5318A08C17A}"/>
              </a:ext>
            </a:extLst>
          </p:cNvPr>
          <p:cNvSpPr txBox="1"/>
          <p:nvPr/>
        </p:nvSpPr>
        <p:spPr>
          <a:xfrm>
            <a:off x="1346275" y="6130660"/>
            <a:ext cx="418896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/>
              <a:t>Legal and Standards Adaptation </a:t>
            </a:r>
          </a:p>
        </p:txBody>
      </p:sp>
    </p:spTree>
    <p:extLst>
      <p:ext uri="{BB962C8B-B14F-4D97-AF65-F5344CB8AC3E}">
        <p14:creationId xmlns:p14="http://schemas.microsoft.com/office/powerpoint/2010/main" val="77396250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Shape 138"/>
          <p:cNvSpPr txBox="1">
            <a:spLocks noGrp="1"/>
          </p:cNvSpPr>
          <p:nvPr>
            <p:ph type="title"/>
          </p:nvPr>
        </p:nvSpPr>
        <p:spPr>
          <a:xfrm>
            <a:off x="457200" y="432000"/>
            <a:ext cx="8229600" cy="56207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Font typeface="Arial"/>
              <a:buNone/>
            </a:pPr>
            <a:r>
              <a:rPr lang="pt-PT" sz="4000" b="0" i="0" u="none" strike="noStrike" cap="none" dirty="0" err="1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Good</a:t>
            </a:r>
            <a:r>
              <a:rPr lang="pt-PT" sz="4000" b="0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pt-PT" sz="4000" b="0" i="0" u="none" strike="noStrike" cap="none" dirty="0" err="1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Practice</a:t>
            </a:r>
            <a:r>
              <a:rPr lang="pt-PT" sz="4000" b="0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 ESIF</a:t>
            </a:r>
            <a:endParaRPr sz="4000" b="0" i="0" u="none" strike="noStrike" cap="none" dirty="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4" name="Picture 2" descr="C:\Users\BarnaKa\Downloads\INNO_PROVEMENT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7249"/>
          <a:stretch/>
        </p:blipFill>
        <p:spPr bwMode="auto">
          <a:xfrm>
            <a:off x="7308304" y="148389"/>
            <a:ext cx="1656184" cy="730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9F88962-D23E-B541-BCB1-FFDA03214B9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 Very strong re-alignment of public funds towards I4.0 – based projects.</a:t>
            </a:r>
          </a:p>
          <a:p>
            <a:endParaRPr lang="en-US" dirty="0"/>
          </a:p>
          <a:p>
            <a:r>
              <a:rPr lang="en-US" dirty="0"/>
              <a:t>Extremely high demand from Industrial &amp; ICT companies</a:t>
            </a:r>
          </a:p>
          <a:p>
            <a:endParaRPr lang="en-US" dirty="0"/>
          </a:p>
          <a:p>
            <a:r>
              <a:rPr lang="en-US" dirty="0"/>
              <a:t>Since 2017</a:t>
            </a:r>
          </a:p>
          <a:p>
            <a:pPr marL="571500" indent="-342900">
              <a:buFont typeface="Arial" panose="020B0604020202020204" pitchFamily="34" charset="0"/>
              <a:buChar char="•"/>
            </a:pPr>
            <a:r>
              <a:rPr lang="en-US" dirty="0"/>
              <a:t>3948 projects for a total of 5.000 Million Euros in investment</a:t>
            </a:r>
          </a:p>
          <a:p>
            <a:pPr marL="571500" indent="-342900">
              <a:buFont typeface="Arial" panose="020B0604020202020204" pitchFamily="34" charset="0"/>
              <a:buChar char="•"/>
            </a:pPr>
            <a:endParaRPr lang="en-US" dirty="0"/>
          </a:p>
          <a:p>
            <a:pPr marL="571500" indent="-342900">
              <a:buFont typeface="Arial" panose="020B0604020202020204" pitchFamily="34" charset="0"/>
              <a:buChar char="•"/>
            </a:pPr>
            <a:r>
              <a:rPr lang="en-US" dirty="0"/>
              <a:t>1137 funded projects for a total of 763 Million Euros investment funding</a:t>
            </a:r>
          </a:p>
        </p:txBody>
      </p:sp>
    </p:spTree>
    <p:extLst>
      <p:ext uri="{BB962C8B-B14F-4D97-AF65-F5344CB8AC3E}">
        <p14:creationId xmlns:p14="http://schemas.microsoft.com/office/powerpoint/2010/main" val="71329521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Shape 138"/>
          <p:cNvSpPr txBox="1">
            <a:spLocks noGrp="1"/>
          </p:cNvSpPr>
          <p:nvPr>
            <p:ph type="title"/>
          </p:nvPr>
        </p:nvSpPr>
        <p:spPr>
          <a:xfrm>
            <a:off x="457200" y="432000"/>
            <a:ext cx="8229600" cy="10527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/>
            <a:r>
              <a:rPr lang="pt-PT" dirty="0" err="1"/>
              <a:t>Good</a:t>
            </a:r>
            <a:r>
              <a:rPr lang="pt-PT" dirty="0"/>
              <a:t> </a:t>
            </a:r>
            <a:r>
              <a:rPr lang="pt-PT" dirty="0" err="1"/>
              <a:t>Practice</a:t>
            </a:r>
            <a:r>
              <a:rPr lang="pt-PT" dirty="0"/>
              <a:t> General </a:t>
            </a:r>
            <a:r>
              <a:rPr lang="pt-PT" dirty="0" err="1"/>
              <a:t>Policy</a:t>
            </a:r>
            <a:r>
              <a:rPr lang="pt-PT" dirty="0"/>
              <a:t>:</a:t>
            </a:r>
            <a:br>
              <a:rPr lang="pt-PT" sz="4000" b="0" i="1" u="none" strike="noStrike" cap="none" dirty="0">
                <a:solidFill>
                  <a:schemeClr val="dk2"/>
                </a:solidFill>
                <a:sym typeface="Arial"/>
              </a:rPr>
            </a:br>
            <a:r>
              <a:rPr lang="pt-PT" sz="4000" b="0" i="1" u="none" strike="noStrike" cap="none" dirty="0" err="1">
                <a:solidFill>
                  <a:schemeClr val="dk2"/>
                </a:solidFill>
                <a:sym typeface="Arial"/>
              </a:rPr>
              <a:t>Bottom</a:t>
            </a:r>
            <a:r>
              <a:rPr lang="pt-PT" i="1" dirty="0" err="1"/>
              <a:t>-up</a:t>
            </a:r>
            <a:r>
              <a:rPr lang="pt-PT" dirty="0"/>
              <a:t> </a:t>
            </a:r>
            <a:r>
              <a:rPr lang="pt-PT" dirty="0" err="1"/>
              <a:t>Approach</a:t>
            </a:r>
            <a:endParaRPr sz="4000" b="0" i="0" u="none" strike="noStrike" cap="none" dirty="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4" name="Picture 2" descr="C:\Users\BarnaKa\Downloads\INNO_PROVEMENT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7249"/>
          <a:stretch/>
        </p:blipFill>
        <p:spPr bwMode="auto">
          <a:xfrm>
            <a:off x="7308304" y="148389"/>
            <a:ext cx="1656184" cy="730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DC2A139F-01DC-884D-9862-11C19368C3C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2154635"/>
            <a:ext cx="9144000" cy="42507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473990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Shape 138"/>
          <p:cNvSpPr txBox="1">
            <a:spLocks noGrp="1"/>
          </p:cNvSpPr>
          <p:nvPr>
            <p:ph type="title"/>
          </p:nvPr>
        </p:nvSpPr>
        <p:spPr>
          <a:xfrm>
            <a:off x="457200" y="432000"/>
            <a:ext cx="8229600" cy="56207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Font typeface="Arial"/>
              <a:buNone/>
            </a:pPr>
            <a:r>
              <a:rPr lang="pt-PT" sz="4000" b="0" i="0" u="none" strike="noStrike" cap="none" dirty="0" err="1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Good</a:t>
            </a:r>
            <a:r>
              <a:rPr lang="pt-PT" sz="4000" b="0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pt-PT" sz="4000" b="0" i="0" u="none" strike="noStrike" cap="none" dirty="0" err="1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Practice</a:t>
            </a:r>
            <a:r>
              <a:rPr lang="pt-PT" sz="4000" b="0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 General </a:t>
            </a:r>
            <a:r>
              <a:rPr lang="pt-PT" sz="4000" b="0" i="0" u="none" strike="noStrike" cap="none" dirty="0" err="1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Policy</a:t>
            </a:r>
            <a:endParaRPr sz="4000" b="0" i="0" u="none" strike="noStrike" cap="none" dirty="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4" name="Picture 2" descr="C:\Users\BarnaKa\Downloads\INNO_PROVEMENT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7249"/>
          <a:stretch/>
        </p:blipFill>
        <p:spPr bwMode="auto">
          <a:xfrm>
            <a:off x="7308304" y="148389"/>
            <a:ext cx="1656184" cy="730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7" name="Group 6">
            <a:extLst>
              <a:ext uri="{FF2B5EF4-FFF2-40B4-BE49-F238E27FC236}">
                <a16:creationId xmlns:a16="http://schemas.microsoft.com/office/drawing/2014/main" id="{946571EF-8B9D-414E-892F-991E917CA70E}"/>
              </a:ext>
            </a:extLst>
          </p:cNvPr>
          <p:cNvGrpSpPr/>
          <p:nvPr/>
        </p:nvGrpSpPr>
        <p:grpSpPr>
          <a:xfrm>
            <a:off x="1487974" y="1412776"/>
            <a:ext cx="5832648" cy="4883625"/>
            <a:chOff x="4089400" y="2025347"/>
            <a:chExt cx="5054600" cy="4533900"/>
          </a:xfrm>
        </p:grpSpPr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656C8E90-6BEC-BD4A-A171-7A074C5776E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089400" y="2025347"/>
              <a:ext cx="5054600" cy="4533900"/>
            </a:xfrm>
            <a:prstGeom prst="rect">
              <a:avLst/>
            </a:prstGeom>
            <a:effectLst>
              <a:outerShdw blurRad="50800" dist="177800" dir="2700000" algn="tl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39B225C5-E142-2047-9DC8-8DBC5468CB7C}"/>
                </a:ext>
              </a:extLst>
            </p:cNvPr>
            <p:cNvSpPr txBox="1"/>
            <p:nvPr/>
          </p:nvSpPr>
          <p:spPr>
            <a:xfrm>
              <a:off x="5825994" y="6236984"/>
              <a:ext cx="498855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00" dirty="0">
                  <a:solidFill>
                    <a:schemeClr val="accent3"/>
                  </a:solidFill>
                </a:rPr>
                <a:t>2018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899141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Shape 132"/>
          <p:cNvSpPr txBox="1">
            <a:spLocks noGrp="1"/>
          </p:cNvSpPr>
          <p:nvPr>
            <p:ph type="ctrTitle"/>
          </p:nvPr>
        </p:nvSpPr>
        <p:spPr>
          <a:xfrm>
            <a:off x="685800" y="3501008"/>
            <a:ext cx="7772400" cy="7945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lvl="0"/>
            <a:r>
              <a:rPr lang="en-GB" dirty="0"/>
              <a:t>Thank you! </a:t>
            </a:r>
            <a:endParaRPr sz="4400" b="0" i="0" u="none" strike="noStrike" cap="none" dirty="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" name="CustomShape 2"/>
          <p:cNvSpPr/>
          <p:nvPr/>
        </p:nvSpPr>
        <p:spPr>
          <a:xfrm>
            <a:off x="467640" y="6165360"/>
            <a:ext cx="4102560" cy="4302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>
              <a:lnSpc>
                <a:spcPct val="100000"/>
              </a:lnSpc>
            </a:pPr>
            <a:r>
              <a:rPr lang="es-ES" sz="1600" b="1" strike="noStrike" spc="-1" dirty="0" err="1">
                <a:solidFill>
                  <a:srgbClr val="595959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Questions</a:t>
            </a:r>
            <a:r>
              <a:rPr lang="es-ES" sz="1600" b="1" strike="noStrike" spc="-1" dirty="0">
                <a:solidFill>
                  <a:srgbClr val="595959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 </a:t>
            </a:r>
            <a:r>
              <a:rPr lang="es-ES" sz="1600" b="1" strike="noStrike" spc="-1" dirty="0" err="1">
                <a:solidFill>
                  <a:srgbClr val="595959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welcome</a:t>
            </a:r>
            <a:endParaRPr lang="es-ES" sz="18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12734305"/>
      </p:ext>
    </p:extLst>
  </p:cSld>
  <p:clrMapOvr>
    <a:masterClrMapping/>
  </p:clrMapOvr>
</p:sld>
</file>

<file path=ppt/theme/theme1.xml><?xml version="1.0" encoding="utf-8"?>
<a:theme xmlns:a="http://schemas.openxmlformats.org/drawingml/2006/main" name="BASIC">
  <a:themeElements>
    <a:clrScheme name="Interreg Europ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FDC609"/>
      </a:accent1>
      <a:accent2>
        <a:srgbClr val="98C222"/>
      </a:accent2>
      <a:accent3>
        <a:srgbClr val="159960"/>
      </a:accent3>
      <a:accent4>
        <a:srgbClr val="21B7CF"/>
      </a:accent4>
      <a:accent5>
        <a:srgbClr val="000099"/>
      </a:accent5>
      <a:accent6>
        <a:srgbClr val="FFCC00"/>
      </a:accent6>
      <a:hlink>
        <a:srgbClr val="363438"/>
      </a:hlink>
      <a:folHlink>
        <a:srgbClr val="000099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ONTENT page">
  <a:themeElements>
    <a:clrScheme name="Interreg Europ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FDC609"/>
      </a:accent1>
      <a:accent2>
        <a:srgbClr val="98C222"/>
      </a:accent2>
      <a:accent3>
        <a:srgbClr val="159960"/>
      </a:accent3>
      <a:accent4>
        <a:srgbClr val="21B7CF"/>
      </a:accent4>
      <a:accent5>
        <a:srgbClr val="000099"/>
      </a:accent5>
      <a:accent6>
        <a:srgbClr val="FFCC00"/>
      </a:accent6>
      <a:hlink>
        <a:srgbClr val="363438"/>
      </a:hlink>
      <a:folHlink>
        <a:srgbClr val="000099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IMAGE">
  <a:themeElements>
    <a:clrScheme name="Interreg Europ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FDC609"/>
      </a:accent1>
      <a:accent2>
        <a:srgbClr val="98C222"/>
      </a:accent2>
      <a:accent3>
        <a:srgbClr val="159960"/>
      </a:accent3>
      <a:accent4>
        <a:srgbClr val="21B7CF"/>
      </a:accent4>
      <a:accent5>
        <a:srgbClr val="000099"/>
      </a:accent5>
      <a:accent6>
        <a:srgbClr val="FFCC00"/>
      </a:accent6>
      <a:hlink>
        <a:srgbClr val="363438"/>
      </a:hlink>
      <a:folHlink>
        <a:srgbClr val="000099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BLOCK page ">
  <a:themeElements>
    <a:clrScheme name="Interreg Europ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FDC609"/>
      </a:accent1>
      <a:accent2>
        <a:srgbClr val="98C222"/>
      </a:accent2>
      <a:accent3>
        <a:srgbClr val="159960"/>
      </a:accent3>
      <a:accent4>
        <a:srgbClr val="21B7CF"/>
      </a:accent4>
      <a:accent5>
        <a:srgbClr val="000099"/>
      </a:accent5>
      <a:accent6>
        <a:srgbClr val="FFCC00"/>
      </a:accent6>
      <a:hlink>
        <a:srgbClr val="363438"/>
      </a:hlink>
      <a:folHlink>
        <a:srgbClr val="000099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Thème Offic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255</TotalTime>
  <Words>291</Words>
  <Application>Microsoft Macintosh PowerPoint</Application>
  <PresentationFormat>On-screen Show (4:3)</PresentationFormat>
  <Paragraphs>43</Paragraphs>
  <Slides>8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4</vt:i4>
      </vt:variant>
      <vt:variant>
        <vt:lpstr>Slide Titles</vt:lpstr>
      </vt:variant>
      <vt:variant>
        <vt:i4>8</vt:i4>
      </vt:variant>
    </vt:vector>
  </HeadingPairs>
  <TitlesOfParts>
    <vt:vector size="16" baseType="lpstr">
      <vt:lpstr>Arial</vt:lpstr>
      <vt:lpstr>Calibri</vt:lpstr>
      <vt:lpstr>Courier New</vt:lpstr>
      <vt:lpstr>Noto Sans Symbols</vt:lpstr>
      <vt:lpstr>BASIC</vt:lpstr>
      <vt:lpstr>CONTENT page</vt:lpstr>
      <vt:lpstr>IMAGE</vt:lpstr>
      <vt:lpstr>BLOCK page </vt:lpstr>
      <vt:lpstr>Regional Overview and Good Practices</vt:lpstr>
      <vt:lpstr>Definition of I4.0 Public Policy Initiatives: Proposed Methodology</vt:lpstr>
      <vt:lpstr>Portuguese I4.0 Public Policy since 2017</vt:lpstr>
      <vt:lpstr>Portuguese I4.0 Public Policy</vt:lpstr>
      <vt:lpstr>Good Practice ESIF</vt:lpstr>
      <vt:lpstr>Good Practice General Policy: Bottom-up Approach</vt:lpstr>
      <vt:lpstr>Good Practice General Policy</vt:lpstr>
      <vt:lpstr>Thank you!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Title of presentation</dc:title>
  <dc:creator>Ricardo Banha</dc:creator>
  <cp:lastModifiedBy>Antonio Grilo</cp:lastModifiedBy>
  <cp:revision>18</cp:revision>
  <dcterms:modified xsi:type="dcterms:W3CDTF">2019-11-19T09:50:47Z</dcterms:modified>
</cp:coreProperties>
</file>